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>
        <p:scale>
          <a:sx n="100" d="100"/>
          <a:sy n="100" d="100"/>
        </p:scale>
        <p:origin x="1926" y="34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Copyright©2020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9" name="Rectangle 11">
            <a:extLst>
              <a:ext uri="{FF2B5EF4-FFF2-40B4-BE49-F238E27FC236}">
                <a16:creationId xmlns:a16="http://schemas.microsoft.com/office/drawing/2014/main" id="{6C399C7D-E96D-4555-956D-028CA8A7E4E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0" name="Rectangle 12">
            <a:extLst>
              <a:ext uri="{FF2B5EF4-FFF2-40B4-BE49-F238E27FC236}">
                <a16:creationId xmlns:a16="http://schemas.microsoft.com/office/drawing/2014/main" id="{416732F9-C046-49C9-82B4-377C3A8B809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1" name="Rectangle 13">
            <a:extLst>
              <a:ext uri="{FF2B5EF4-FFF2-40B4-BE49-F238E27FC236}">
                <a16:creationId xmlns:a16="http://schemas.microsoft.com/office/drawing/2014/main" id="{3F4616B4-E62E-4D84-A045-97A064EC8A8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2" name="Rectangle 14">
            <a:extLst>
              <a:ext uri="{FF2B5EF4-FFF2-40B4-BE49-F238E27FC236}">
                <a16:creationId xmlns:a16="http://schemas.microsoft.com/office/drawing/2014/main" id="{62045FF3-7F40-456A-8480-D854056C998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3" name="Rectangle 15">
            <a:extLst>
              <a:ext uri="{FF2B5EF4-FFF2-40B4-BE49-F238E27FC236}">
                <a16:creationId xmlns:a16="http://schemas.microsoft.com/office/drawing/2014/main" id="{99E7FC19-D041-4B56-AE03-5524E7FA10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4" name="Rectangle 16">
            <a:extLst>
              <a:ext uri="{FF2B5EF4-FFF2-40B4-BE49-F238E27FC236}">
                <a16:creationId xmlns:a16="http://schemas.microsoft.com/office/drawing/2014/main" id="{61C3D1A3-388E-46F8-90C8-DCF281E9F71C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5" name="Rectangle 18">
            <a:extLst>
              <a:ext uri="{FF2B5EF4-FFF2-40B4-BE49-F238E27FC236}">
                <a16:creationId xmlns:a16="http://schemas.microsoft.com/office/drawing/2014/main" id="{E5F1C9A9-357D-4D80-8261-5B2ABA74670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6" name="Rectangle 19">
            <a:extLst>
              <a:ext uri="{FF2B5EF4-FFF2-40B4-BE49-F238E27FC236}">
                <a16:creationId xmlns:a16="http://schemas.microsoft.com/office/drawing/2014/main" id="{90A700ED-856B-4A43-A141-EEE78781625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7" name="Rectangle 20">
            <a:extLst>
              <a:ext uri="{FF2B5EF4-FFF2-40B4-BE49-F238E27FC236}">
                <a16:creationId xmlns:a16="http://schemas.microsoft.com/office/drawing/2014/main" id="{8E752726-137B-4947-BDF3-C1FDAB9CC72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8" name="Rectangle 21">
            <a:extLst>
              <a:ext uri="{FF2B5EF4-FFF2-40B4-BE49-F238E27FC236}">
                <a16:creationId xmlns:a16="http://schemas.microsoft.com/office/drawing/2014/main" id="{A0AD43DF-054A-4B4E-B14A-9B746C5652D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9" name="Rectangle 22">
            <a:extLst>
              <a:ext uri="{FF2B5EF4-FFF2-40B4-BE49-F238E27FC236}">
                <a16:creationId xmlns:a16="http://schemas.microsoft.com/office/drawing/2014/main" id="{7C635A92-7876-4DC8-9840-16637324B0C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0" name="Rectangle 23">
            <a:extLst>
              <a:ext uri="{FF2B5EF4-FFF2-40B4-BE49-F238E27FC236}">
                <a16:creationId xmlns:a16="http://schemas.microsoft.com/office/drawing/2014/main" id="{D847748C-6EE1-4D3B-8EF2-C2D6B5433D4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1" name="Rectangle 24">
            <a:extLst>
              <a:ext uri="{FF2B5EF4-FFF2-40B4-BE49-F238E27FC236}">
                <a16:creationId xmlns:a16="http://schemas.microsoft.com/office/drawing/2014/main" id="{50E6FD18-C571-402B-9D2B-B848E5E23B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2" name="Rectangle 25">
            <a:extLst>
              <a:ext uri="{FF2B5EF4-FFF2-40B4-BE49-F238E27FC236}">
                <a16:creationId xmlns:a16="http://schemas.microsoft.com/office/drawing/2014/main" id="{7DC3E59C-F060-4CF6-A64F-88AF89D276B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3" name="Rectangle 26">
            <a:extLst>
              <a:ext uri="{FF2B5EF4-FFF2-40B4-BE49-F238E27FC236}">
                <a16:creationId xmlns:a16="http://schemas.microsoft.com/office/drawing/2014/main" id="{5B5E6A1B-1A9C-435D-B245-3CC7CE84ACD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グループ化 17">
            <a:extLst>
              <a:ext uri="{FF2B5EF4-FFF2-40B4-BE49-F238E27FC236}">
                <a16:creationId xmlns:a16="http://schemas.microsoft.com/office/drawing/2014/main" id="{0467E934-FC29-44CC-912B-41CEADE3220E}"/>
              </a:ext>
            </a:extLst>
          </p:cNvPr>
          <p:cNvGrpSpPr/>
          <p:nvPr/>
        </p:nvGrpSpPr>
        <p:grpSpPr>
          <a:xfrm>
            <a:off x="4104474" y="3105019"/>
            <a:ext cx="1715280" cy="976936"/>
            <a:chOff x="3474720" y="2587047"/>
            <a:chExt cx="2956560" cy="1683906"/>
          </a:xfrm>
        </p:grpSpPr>
        <p:sp>
          <p:nvSpPr>
            <p:cNvPr id="19" name="楕円 18">
              <a:extLst>
                <a:ext uri="{FF2B5EF4-FFF2-40B4-BE49-F238E27FC236}">
                  <a16:creationId xmlns:a16="http://schemas.microsoft.com/office/drawing/2014/main" id="{A962BAAC-9B2D-4E55-9252-20B093EC23C5}"/>
                </a:ext>
              </a:extLst>
            </p:cNvPr>
            <p:cNvSpPr/>
            <p:nvPr/>
          </p:nvSpPr>
          <p:spPr>
            <a:xfrm>
              <a:off x="4106462" y="2587047"/>
              <a:ext cx="1683905" cy="1683906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" name="フリーフォーム: 図形 19">
              <a:extLst>
                <a:ext uri="{FF2B5EF4-FFF2-40B4-BE49-F238E27FC236}">
                  <a16:creationId xmlns:a16="http://schemas.microsoft.com/office/drawing/2014/main" id="{55B83BBC-1EC3-4ABC-B7D4-A26CEC461025}"/>
                </a:ext>
              </a:extLst>
            </p:cNvPr>
            <p:cNvSpPr/>
            <p:nvPr/>
          </p:nvSpPr>
          <p:spPr>
            <a:xfrm>
              <a:off x="3474720" y="2888502"/>
              <a:ext cx="2956560" cy="1150881"/>
            </a:xfrm>
            <a:custGeom>
              <a:avLst/>
              <a:gdLst>
                <a:gd name="connsiteX0" fmla="*/ 2115896 w 2956560"/>
                <a:gd name="connsiteY0" fmla="*/ 0 h 1150881"/>
                <a:gd name="connsiteX1" fmla="*/ 2304800 w 2956560"/>
                <a:gd name="connsiteY1" fmla="*/ 42045 h 1150881"/>
                <a:gd name="connsiteX2" fmla="*/ 2956560 w 2956560"/>
                <a:gd name="connsiteY2" fmla="*/ 544700 h 1150881"/>
                <a:gd name="connsiteX3" fmla="*/ 1478280 w 2956560"/>
                <a:gd name="connsiteY3" fmla="*/ 1150881 h 1150881"/>
                <a:gd name="connsiteX4" fmla="*/ 0 w 2956560"/>
                <a:gd name="connsiteY4" fmla="*/ 544700 h 1150881"/>
                <a:gd name="connsiteX5" fmla="*/ 651760 w 2956560"/>
                <a:gd name="connsiteY5" fmla="*/ 42045 h 1150881"/>
                <a:gd name="connsiteX6" fmla="*/ 829134 w 2956560"/>
                <a:gd name="connsiteY6" fmla="*/ 2567 h 1150881"/>
                <a:gd name="connsiteX7" fmla="*/ 805117 w 2956560"/>
                <a:gd name="connsiteY7" fmla="*/ 28680 h 1150881"/>
                <a:gd name="connsiteX8" fmla="*/ 723851 w 2956560"/>
                <a:gd name="connsiteY8" fmla="*/ 157200 h 1150881"/>
                <a:gd name="connsiteX9" fmla="*/ 708216 w 2956560"/>
                <a:gd name="connsiteY9" fmla="*/ 196195 h 1150881"/>
                <a:gd name="connsiteX10" fmla="*/ 701351 w 2956560"/>
                <a:gd name="connsiteY10" fmla="*/ 198374 h 1150881"/>
                <a:gd name="connsiteX11" fmla="*/ 382402 w 2956560"/>
                <a:gd name="connsiteY11" fmla="*/ 494584 h 1150881"/>
                <a:gd name="connsiteX12" fmla="*/ 1471361 w 2956560"/>
                <a:gd name="connsiteY12" fmla="*/ 913489 h 1150881"/>
                <a:gd name="connsiteX13" fmla="*/ 2560320 w 2956560"/>
                <a:gd name="connsiteY13" fmla="*/ 494584 h 1150881"/>
                <a:gd name="connsiteX14" fmla="*/ 2241371 w 2956560"/>
                <a:gd name="connsiteY14" fmla="*/ 198374 h 1150881"/>
                <a:gd name="connsiteX15" fmla="*/ 2239855 w 2956560"/>
                <a:gd name="connsiteY15" fmla="*/ 197892 h 1150881"/>
                <a:gd name="connsiteX16" fmla="*/ 2223539 w 2956560"/>
                <a:gd name="connsiteY16" fmla="*/ 157200 h 1150881"/>
                <a:gd name="connsiteX17" fmla="*/ 2142274 w 2956560"/>
                <a:gd name="connsiteY17" fmla="*/ 28680 h 11508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56560" h="1150881">
                  <a:moveTo>
                    <a:pt x="2115896" y="0"/>
                  </a:moveTo>
                  <a:lnTo>
                    <a:pt x="2304800" y="42045"/>
                  </a:lnTo>
                  <a:cubicBezTo>
                    <a:pt x="2698025" y="150980"/>
                    <a:pt x="2956560" y="335460"/>
                    <a:pt x="2956560" y="544700"/>
                  </a:cubicBezTo>
                  <a:cubicBezTo>
                    <a:pt x="2956560" y="879485"/>
                    <a:pt x="2294711" y="1150881"/>
                    <a:pt x="1478280" y="1150881"/>
                  </a:cubicBezTo>
                  <a:cubicBezTo>
                    <a:pt x="661849" y="1150881"/>
                    <a:pt x="0" y="879485"/>
                    <a:pt x="0" y="544700"/>
                  </a:cubicBezTo>
                  <a:cubicBezTo>
                    <a:pt x="0" y="335460"/>
                    <a:pt x="258535" y="150980"/>
                    <a:pt x="651760" y="42045"/>
                  </a:cubicBezTo>
                  <a:lnTo>
                    <a:pt x="829134" y="2567"/>
                  </a:lnTo>
                  <a:lnTo>
                    <a:pt x="805117" y="28680"/>
                  </a:lnTo>
                  <a:cubicBezTo>
                    <a:pt x="774339" y="68823"/>
                    <a:pt x="747096" y="111818"/>
                    <a:pt x="723851" y="157200"/>
                  </a:cubicBezTo>
                  <a:lnTo>
                    <a:pt x="708216" y="196195"/>
                  </a:lnTo>
                  <a:lnTo>
                    <a:pt x="701351" y="198374"/>
                  </a:lnTo>
                  <a:cubicBezTo>
                    <a:pt x="504288" y="274180"/>
                    <a:pt x="382402" y="378907"/>
                    <a:pt x="382402" y="494584"/>
                  </a:cubicBezTo>
                  <a:cubicBezTo>
                    <a:pt x="382402" y="725939"/>
                    <a:pt x="869946" y="913489"/>
                    <a:pt x="1471361" y="913489"/>
                  </a:cubicBezTo>
                  <a:cubicBezTo>
                    <a:pt x="2072776" y="913489"/>
                    <a:pt x="2560320" y="725939"/>
                    <a:pt x="2560320" y="494584"/>
                  </a:cubicBezTo>
                  <a:cubicBezTo>
                    <a:pt x="2560320" y="378907"/>
                    <a:pt x="2438434" y="274180"/>
                    <a:pt x="2241371" y="198374"/>
                  </a:cubicBezTo>
                  <a:lnTo>
                    <a:pt x="2239855" y="197892"/>
                  </a:lnTo>
                  <a:lnTo>
                    <a:pt x="2223539" y="157200"/>
                  </a:lnTo>
                  <a:cubicBezTo>
                    <a:pt x="2200295" y="111818"/>
                    <a:pt x="2173051" y="68823"/>
                    <a:pt x="2142274" y="28680"/>
                  </a:cubicBez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4" name="グループ化 23">
            <a:extLst>
              <a:ext uri="{FF2B5EF4-FFF2-40B4-BE49-F238E27FC236}">
                <a16:creationId xmlns:a16="http://schemas.microsoft.com/office/drawing/2014/main" id="{41EE1B41-C056-4C52-906A-7D2D3FF1AAAF}"/>
              </a:ext>
            </a:extLst>
          </p:cNvPr>
          <p:cNvGrpSpPr/>
          <p:nvPr/>
        </p:nvGrpSpPr>
        <p:grpSpPr>
          <a:xfrm>
            <a:off x="4104474" y="5043297"/>
            <a:ext cx="1715280" cy="976936"/>
            <a:chOff x="3474720" y="4850187"/>
            <a:chExt cx="2956560" cy="1683906"/>
          </a:xfrm>
        </p:grpSpPr>
        <p:sp>
          <p:nvSpPr>
            <p:cNvPr id="25" name="楕円 24">
              <a:extLst>
                <a:ext uri="{FF2B5EF4-FFF2-40B4-BE49-F238E27FC236}">
                  <a16:creationId xmlns:a16="http://schemas.microsoft.com/office/drawing/2014/main" id="{34D3206C-B3A1-41ED-A02F-6370C1DD080E}"/>
                </a:ext>
              </a:extLst>
            </p:cNvPr>
            <p:cNvSpPr/>
            <p:nvPr/>
          </p:nvSpPr>
          <p:spPr>
            <a:xfrm>
              <a:off x="4106462" y="4850187"/>
              <a:ext cx="1683905" cy="1683906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" name="フリーフォーム: 図形 25">
              <a:extLst>
                <a:ext uri="{FF2B5EF4-FFF2-40B4-BE49-F238E27FC236}">
                  <a16:creationId xmlns:a16="http://schemas.microsoft.com/office/drawing/2014/main" id="{49B04F49-FD20-4C10-993F-4E5D2E9045EF}"/>
                </a:ext>
              </a:extLst>
            </p:cNvPr>
            <p:cNvSpPr/>
            <p:nvPr/>
          </p:nvSpPr>
          <p:spPr>
            <a:xfrm>
              <a:off x="3474720" y="5151642"/>
              <a:ext cx="2956560" cy="1150880"/>
            </a:xfrm>
            <a:custGeom>
              <a:avLst/>
              <a:gdLst>
                <a:gd name="connsiteX0" fmla="*/ 2115896 w 2956560"/>
                <a:gd name="connsiteY0" fmla="*/ 0 h 1150880"/>
                <a:gd name="connsiteX1" fmla="*/ 2304800 w 2956560"/>
                <a:gd name="connsiteY1" fmla="*/ 42044 h 1150880"/>
                <a:gd name="connsiteX2" fmla="*/ 2956560 w 2956560"/>
                <a:gd name="connsiteY2" fmla="*/ 544699 h 1150880"/>
                <a:gd name="connsiteX3" fmla="*/ 1478280 w 2956560"/>
                <a:gd name="connsiteY3" fmla="*/ 1150880 h 1150880"/>
                <a:gd name="connsiteX4" fmla="*/ 0 w 2956560"/>
                <a:gd name="connsiteY4" fmla="*/ 544699 h 1150880"/>
                <a:gd name="connsiteX5" fmla="*/ 651760 w 2956560"/>
                <a:gd name="connsiteY5" fmla="*/ 42044 h 1150880"/>
                <a:gd name="connsiteX6" fmla="*/ 829134 w 2956560"/>
                <a:gd name="connsiteY6" fmla="*/ 2566 h 1150880"/>
                <a:gd name="connsiteX7" fmla="*/ 805117 w 2956560"/>
                <a:gd name="connsiteY7" fmla="*/ 28679 h 1150880"/>
                <a:gd name="connsiteX8" fmla="*/ 723851 w 2956560"/>
                <a:gd name="connsiteY8" fmla="*/ 157199 h 1150880"/>
                <a:gd name="connsiteX9" fmla="*/ 681573 w 2956560"/>
                <a:gd name="connsiteY9" fmla="*/ 262644 h 1150880"/>
                <a:gd name="connsiteX10" fmla="*/ 650521 w 2956560"/>
                <a:gd name="connsiteY10" fmla="*/ 277411 h 1150880"/>
                <a:gd name="connsiteX11" fmla="*/ 481462 w 2956560"/>
                <a:gd name="connsiteY11" fmla="*/ 494583 h 1150880"/>
                <a:gd name="connsiteX12" fmla="*/ 1471361 w 2956560"/>
                <a:gd name="connsiteY12" fmla="*/ 883008 h 1150880"/>
                <a:gd name="connsiteX13" fmla="*/ 2461260 w 2956560"/>
                <a:gd name="connsiteY13" fmla="*/ 494583 h 1150880"/>
                <a:gd name="connsiteX14" fmla="*/ 2292201 w 2956560"/>
                <a:gd name="connsiteY14" fmla="*/ 277411 h 1150880"/>
                <a:gd name="connsiteX15" fmla="*/ 2266917 w 2956560"/>
                <a:gd name="connsiteY15" fmla="*/ 265387 h 1150880"/>
                <a:gd name="connsiteX16" fmla="*/ 2223539 w 2956560"/>
                <a:gd name="connsiteY16" fmla="*/ 157199 h 1150880"/>
                <a:gd name="connsiteX17" fmla="*/ 2142274 w 2956560"/>
                <a:gd name="connsiteY17" fmla="*/ 28679 h 1150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56560" h="1150880">
                  <a:moveTo>
                    <a:pt x="2115896" y="0"/>
                  </a:moveTo>
                  <a:lnTo>
                    <a:pt x="2304800" y="42044"/>
                  </a:lnTo>
                  <a:cubicBezTo>
                    <a:pt x="2698025" y="150979"/>
                    <a:pt x="2956560" y="335459"/>
                    <a:pt x="2956560" y="544699"/>
                  </a:cubicBezTo>
                  <a:cubicBezTo>
                    <a:pt x="2956560" y="879484"/>
                    <a:pt x="2294711" y="1150880"/>
                    <a:pt x="1478280" y="1150880"/>
                  </a:cubicBezTo>
                  <a:cubicBezTo>
                    <a:pt x="661849" y="1150880"/>
                    <a:pt x="0" y="879484"/>
                    <a:pt x="0" y="544699"/>
                  </a:cubicBezTo>
                  <a:cubicBezTo>
                    <a:pt x="0" y="335459"/>
                    <a:pt x="258535" y="150979"/>
                    <a:pt x="651760" y="42044"/>
                  </a:cubicBezTo>
                  <a:lnTo>
                    <a:pt x="829134" y="2566"/>
                  </a:lnTo>
                  <a:lnTo>
                    <a:pt x="805117" y="28679"/>
                  </a:lnTo>
                  <a:cubicBezTo>
                    <a:pt x="774339" y="68822"/>
                    <a:pt x="747096" y="111817"/>
                    <a:pt x="723851" y="157199"/>
                  </a:cubicBezTo>
                  <a:lnTo>
                    <a:pt x="681573" y="262644"/>
                  </a:lnTo>
                  <a:lnTo>
                    <a:pt x="650521" y="277411"/>
                  </a:lnTo>
                  <a:cubicBezTo>
                    <a:pt x="543786" y="339404"/>
                    <a:pt x="481462" y="414138"/>
                    <a:pt x="481462" y="494583"/>
                  </a:cubicBezTo>
                  <a:cubicBezTo>
                    <a:pt x="481462" y="709104"/>
                    <a:pt x="924655" y="883008"/>
                    <a:pt x="1471361" y="883008"/>
                  </a:cubicBezTo>
                  <a:cubicBezTo>
                    <a:pt x="2018067" y="883008"/>
                    <a:pt x="2461260" y="709104"/>
                    <a:pt x="2461260" y="494583"/>
                  </a:cubicBezTo>
                  <a:cubicBezTo>
                    <a:pt x="2461260" y="414138"/>
                    <a:pt x="2398936" y="339404"/>
                    <a:pt x="2292201" y="277411"/>
                  </a:cubicBezTo>
                  <a:lnTo>
                    <a:pt x="2266917" y="265387"/>
                  </a:lnTo>
                  <a:lnTo>
                    <a:pt x="2223539" y="157199"/>
                  </a:lnTo>
                  <a:cubicBezTo>
                    <a:pt x="2200295" y="111817"/>
                    <a:pt x="2173051" y="68822"/>
                    <a:pt x="2142274" y="28679"/>
                  </a:cubicBez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0" name="グループ化 29">
            <a:extLst>
              <a:ext uri="{FF2B5EF4-FFF2-40B4-BE49-F238E27FC236}">
                <a16:creationId xmlns:a16="http://schemas.microsoft.com/office/drawing/2014/main" id="{CFD8A5A1-520A-437B-B41C-3A9F2C8A0259}"/>
              </a:ext>
            </a:extLst>
          </p:cNvPr>
          <p:cNvGrpSpPr/>
          <p:nvPr/>
        </p:nvGrpSpPr>
        <p:grpSpPr>
          <a:xfrm>
            <a:off x="2238719" y="1157617"/>
            <a:ext cx="1715280" cy="976936"/>
            <a:chOff x="342900" y="468687"/>
            <a:chExt cx="2956560" cy="1683906"/>
          </a:xfrm>
        </p:grpSpPr>
        <p:sp>
          <p:nvSpPr>
            <p:cNvPr id="31" name="楕円 30">
              <a:extLst>
                <a:ext uri="{FF2B5EF4-FFF2-40B4-BE49-F238E27FC236}">
                  <a16:creationId xmlns:a16="http://schemas.microsoft.com/office/drawing/2014/main" id="{0A5DB6D0-AF32-46C7-B5D7-3B20BC188EFA}"/>
                </a:ext>
              </a:extLst>
            </p:cNvPr>
            <p:cNvSpPr/>
            <p:nvPr/>
          </p:nvSpPr>
          <p:spPr>
            <a:xfrm>
              <a:off x="974642" y="468687"/>
              <a:ext cx="1683905" cy="1683906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" name="フリーフォーム: 図形 31">
              <a:extLst>
                <a:ext uri="{FF2B5EF4-FFF2-40B4-BE49-F238E27FC236}">
                  <a16:creationId xmlns:a16="http://schemas.microsoft.com/office/drawing/2014/main" id="{2E7905F5-432F-47C2-9B57-8DF327F96811}"/>
                </a:ext>
              </a:extLst>
            </p:cNvPr>
            <p:cNvSpPr/>
            <p:nvPr/>
          </p:nvSpPr>
          <p:spPr>
            <a:xfrm>
              <a:off x="342900" y="1047584"/>
              <a:ext cx="2956560" cy="584781"/>
            </a:xfrm>
            <a:custGeom>
              <a:avLst/>
              <a:gdLst>
                <a:gd name="connsiteX0" fmla="*/ 2270811 w 2956560"/>
                <a:gd name="connsiteY0" fmla="*/ 0 h 584781"/>
                <a:gd name="connsiteX1" fmla="*/ 2304800 w 2956560"/>
                <a:gd name="connsiteY1" fmla="*/ 3963 h 584781"/>
                <a:gd name="connsiteX2" fmla="*/ 2956560 w 2956560"/>
                <a:gd name="connsiteY2" fmla="*/ 267258 h 584781"/>
                <a:gd name="connsiteX3" fmla="*/ 1478280 w 2956560"/>
                <a:gd name="connsiteY3" fmla="*/ 584781 h 584781"/>
                <a:gd name="connsiteX4" fmla="*/ 0 w 2956560"/>
                <a:gd name="connsiteY4" fmla="*/ 267258 h 584781"/>
                <a:gd name="connsiteX5" fmla="*/ 651760 w 2956560"/>
                <a:gd name="connsiteY5" fmla="*/ 3963 h 584781"/>
                <a:gd name="connsiteX6" fmla="*/ 676252 w 2956560"/>
                <a:gd name="connsiteY6" fmla="*/ 1108 h 584781"/>
                <a:gd name="connsiteX7" fmla="*/ 665089 w 2956560"/>
                <a:gd name="connsiteY7" fmla="*/ 38691 h 584781"/>
                <a:gd name="connsiteX8" fmla="*/ 534318 w 2956560"/>
                <a:gd name="connsiteY8" fmla="*/ 57924 h 584781"/>
                <a:gd name="connsiteX9" fmla="*/ 146182 w 2956560"/>
                <a:gd name="connsiteY9" fmla="*/ 224957 h 584781"/>
                <a:gd name="connsiteX10" fmla="*/ 1471361 w 2956560"/>
                <a:gd name="connsiteY10" fmla="*/ 461177 h 584781"/>
                <a:gd name="connsiteX11" fmla="*/ 2796540 w 2956560"/>
                <a:gd name="connsiteY11" fmla="*/ 224957 h 584781"/>
                <a:gd name="connsiteX12" fmla="*/ 2408404 w 2956560"/>
                <a:gd name="connsiteY12" fmla="*/ 57924 h 584781"/>
                <a:gd name="connsiteX13" fmla="*/ 2282515 w 2956560"/>
                <a:gd name="connsiteY13" fmla="*/ 39409 h 5847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956560" h="584781">
                  <a:moveTo>
                    <a:pt x="2270811" y="0"/>
                  </a:moveTo>
                  <a:lnTo>
                    <a:pt x="2304800" y="3963"/>
                  </a:lnTo>
                  <a:cubicBezTo>
                    <a:pt x="2698025" y="61024"/>
                    <a:pt x="2956560" y="157656"/>
                    <a:pt x="2956560" y="267258"/>
                  </a:cubicBezTo>
                  <a:cubicBezTo>
                    <a:pt x="2956560" y="442621"/>
                    <a:pt x="2294711" y="584781"/>
                    <a:pt x="1478280" y="584781"/>
                  </a:cubicBezTo>
                  <a:cubicBezTo>
                    <a:pt x="661849" y="584781"/>
                    <a:pt x="0" y="442621"/>
                    <a:pt x="0" y="267258"/>
                  </a:cubicBezTo>
                  <a:cubicBezTo>
                    <a:pt x="0" y="157656"/>
                    <a:pt x="258535" y="61024"/>
                    <a:pt x="651760" y="3963"/>
                  </a:cubicBezTo>
                  <a:lnTo>
                    <a:pt x="676252" y="1108"/>
                  </a:lnTo>
                  <a:lnTo>
                    <a:pt x="665089" y="38691"/>
                  </a:lnTo>
                  <a:lnTo>
                    <a:pt x="534318" y="57924"/>
                  </a:lnTo>
                  <a:cubicBezTo>
                    <a:pt x="294508" y="100672"/>
                    <a:pt x="146182" y="159727"/>
                    <a:pt x="146182" y="224957"/>
                  </a:cubicBezTo>
                  <a:cubicBezTo>
                    <a:pt x="146182" y="355418"/>
                    <a:pt x="739485" y="461177"/>
                    <a:pt x="1471361" y="461177"/>
                  </a:cubicBezTo>
                  <a:cubicBezTo>
                    <a:pt x="2203237" y="461177"/>
                    <a:pt x="2796540" y="355418"/>
                    <a:pt x="2796540" y="224957"/>
                  </a:cubicBezTo>
                  <a:cubicBezTo>
                    <a:pt x="2796540" y="159727"/>
                    <a:pt x="2648214" y="100672"/>
                    <a:pt x="2408404" y="57924"/>
                  </a:cubicBezTo>
                  <a:lnTo>
                    <a:pt x="2282515" y="39409"/>
                  </a:ln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3" name="グループ化 32">
            <a:extLst>
              <a:ext uri="{FF2B5EF4-FFF2-40B4-BE49-F238E27FC236}">
                <a16:creationId xmlns:a16="http://schemas.microsoft.com/office/drawing/2014/main" id="{D720F935-F96B-4612-8977-9E9DAAD1E9D7}"/>
              </a:ext>
            </a:extLst>
          </p:cNvPr>
          <p:cNvGrpSpPr/>
          <p:nvPr/>
        </p:nvGrpSpPr>
        <p:grpSpPr>
          <a:xfrm>
            <a:off x="2238719" y="3105019"/>
            <a:ext cx="1715280" cy="976936"/>
            <a:chOff x="259080" y="2587047"/>
            <a:chExt cx="2956560" cy="1683906"/>
          </a:xfrm>
        </p:grpSpPr>
        <p:sp>
          <p:nvSpPr>
            <p:cNvPr id="34" name="楕円 33">
              <a:extLst>
                <a:ext uri="{FF2B5EF4-FFF2-40B4-BE49-F238E27FC236}">
                  <a16:creationId xmlns:a16="http://schemas.microsoft.com/office/drawing/2014/main" id="{BB009138-AA3B-47E6-B885-106F80B356F4}"/>
                </a:ext>
              </a:extLst>
            </p:cNvPr>
            <p:cNvSpPr/>
            <p:nvPr/>
          </p:nvSpPr>
          <p:spPr>
            <a:xfrm>
              <a:off x="890822" y="2587047"/>
              <a:ext cx="1683905" cy="1683906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" name="フリーフォーム: 図形 34">
              <a:extLst>
                <a:ext uri="{FF2B5EF4-FFF2-40B4-BE49-F238E27FC236}">
                  <a16:creationId xmlns:a16="http://schemas.microsoft.com/office/drawing/2014/main" id="{D072D9A7-B8FE-4194-93DB-836763C26175}"/>
                </a:ext>
              </a:extLst>
            </p:cNvPr>
            <p:cNvSpPr/>
            <p:nvPr/>
          </p:nvSpPr>
          <p:spPr>
            <a:xfrm>
              <a:off x="259080" y="3119400"/>
              <a:ext cx="2956560" cy="683763"/>
            </a:xfrm>
            <a:custGeom>
              <a:avLst/>
              <a:gdLst>
                <a:gd name="connsiteX0" fmla="*/ 2253089 w 2956560"/>
                <a:gd name="connsiteY0" fmla="*/ 0 h 683763"/>
                <a:gd name="connsiteX1" fmla="*/ 2304800 w 2956560"/>
                <a:gd name="connsiteY1" fmla="*/ 7025 h 683763"/>
                <a:gd name="connsiteX2" fmla="*/ 2956560 w 2956560"/>
                <a:gd name="connsiteY2" fmla="*/ 313802 h 683763"/>
                <a:gd name="connsiteX3" fmla="*/ 1478280 w 2956560"/>
                <a:gd name="connsiteY3" fmla="*/ 683763 h 683763"/>
                <a:gd name="connsiteX4" fmla="*/ 0 w 2956560"/>
                <a:gd name="connsiteY4" fmla="*/ 313802 h 683763"/>
                <a:gd name="connsiteX5" fmla="*/ 651760 w 2956560"/>
                <a:gd name="connsiteY5" fmla="*/ 7025 h 683763"/>
                <a:gd name="connsiteX6" fmla="*/ 693773 w 2956560"/>
                <a:gd name="connsiteY6" fmla="*/ 1318 h 683763"/>
                <a:gd name="connsiteX7" fmla="*/ 666579 w 2956560"/>
                <a:gd name="connsiteY7" fmla="*/ 69143 h 683763"/>
                <a:gd name="connsiteX8" fmla="*/ 661628 w 2956560"/>
                <a:gd name="connsiteY8" fmla="*/ 94208 h 683763"/>
                <a:gd name="connsiteX9" fmla="*/ 568379 w 2956560"/>
                <a:gd name="connsiteY9" fmla="*/ 120742 h 683763"/>
                <a:gd name="connsiteX10" fmla="*/ 382402 w 2956560"/>
                <a:gd name="connsiteY10" fmla="*/ 263686 h 683763"/>
                <a:gd name="connsiteX11" fmla="*/ 1471361 w 2956560"/>
                <a:gd name="connsiteY11" fmla="*/ 519349 h 683763"/>
                <a:gd name="connsiteX12" fmla="*/ 2560320 w 2956560"/>
                <a:gd name="connsiteY12" fmla="*/ 263686 h 683763"/>
                <a:gd name="connsiteX13" fmla="*/ 2374343 w 2956560"/>
                <a:gd name="connsiteY13" fmla="*/ 120742 h 683763"/>
                <a:gd name="connsiteX14" fmla="*/ 2286040 w 2956560"/>
                <a:gd name="connsiteY14" fmla="*/ 95616 h 683763"/>
                <a:gd name="connsiteX15" fmla="*/ 2280811 w 2956560"/>
                <a:gd name="connsiteY15" fmla="*/ 69143 h 6837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956560" h="683763">
                  <a:moveTo>
                    <a:pt x="2253089" y="0"/>
                  </a:moveTo>
                  <a:lnTo>
                    <a:pt x="2304800" y="7025"/>
                  </a:lnTo>
                  <a:cubicBezTo>
                    <a:pt x="2698025" y="73509"/>
                    <a:pt x="2956560" y="186100"/>
                    <a:pt x="2956560" y="313802"/>
                  </a:cubicBezTo>
                  <a:cubicBezTo>
                    <a:pt x="2956560" y="518126"/>
                    <a:pt x="2294711" y="683763"/>
                    <a:pt x="1478280" y="683763"/>
                  </a:cubicBezTo>
                  <a:cubicBezTo>
                    <a:pt x="661849" y="683763"/>
                    <a:pt x="0" y="518126"/>
                    <a:pt x="0" y="313802"/>
                  </a:cubicBezTo>
                  <a:cubicBezTo>
                    <a:pt x="0" y="186100"/>
                    <a:pt x="258535" y="73509"/>
                    <a:pt x="651760" y="7025"/>
                  </a:cubicBezTo>
                  <a:lnTo>
                    <a:pt x="693773" y="1318"/>
                  </a:lnTo>
                  <a:lnTo>
                    <a:pt x="666579" y="69143"/>
                  </a:lnTo>
                  <a:lnTo>
                    <a:pt x="661628" y="94208"/>
                  </a:lnTo>
                  <a:lnTo>
                    <a:pt x="568379" y="120742"/>
                  </a:lnTo>
                  <a:cubicBezTo>
                    <a:pt x="450963" y="161546"/>
                    <a:pt x="382402" y="210736"/>
                    <a:pt x="382402" y="263686"/>
                  </a:cubicBezTo>
                  <a:cubicBezTo>
                    <a:pt x="382402" y="404885"/>
                    <a:pt x="869946" y="519349"/>
                    <a:pt x="1471361" y="519349"/>
                  </a:cubicBezTo>
                  <a:cubicBezTo>
                    <a:pt x="2072776" y="519349"/>
                    <a:pt x="2560320" y="404885"/>
                    <a:pt x="2560320" y="263686"/>
                  </a:cubicBezTo>
                  <a:cubicBezTo>
                    <a:pt x="2560320" y="210736"/>
                    <a:pt x="2491759" y="161546"/>
                    <a:pt x="2374343" y="120742"/>
                  </a:cubicBezTo>
                  <a:lnTo>
                    <a:pt x="2286040" y="95616"/>
                  </a:lnTo>
                  <a:lnTo>
                    <a:pt x="2280811" y="69143"/>
                  </a:ln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6" name="グループ化 35">
            <a:extLst>
              <a:ext uri="{FF2B5EF4-FFF2-40B4-BE49-F238E27FC236}">
                <a16:creationId xmlns:a16="http://schemas.microsoft.com/office/drawing/2014/main" id="{CF741748-0895-4D16-B8D4-6E33B0D58AB0}"/>
              </a:ext>
            </a:extLst>
          </p:cNvPr>
          <p:cNvGrpSpPr/>
          <p:nvPr/>
        </p:nvGrpSpPr>
        <p:grpSpPr>
          <a:xfrm>
            <a:off x="2238719" y="5043297"/>
            <a:ext cx="1715280" cy="976936"/>
            <a:chOff x="198120" y="4850187"/>
            <a:chExt cx="2956560" cy="1683906"/>
          </a:xfrm>
        </p:grpSpPr>
        <p:sp>
          <p:nvSpPr>
            <p:cNvPr id="37" name="楕円 36">
              <a:extLst>
                <a:ext uri="{FF2B5EF4-FFF2-40B4-BE49-F238E27FC236}">
                  <a16:creationId xmlns:a16="http://schemas.microsoft.com/office/drawing/2014/main" id="{988A7377-0ECD-456A-B3F3-31C96DD72F47}"/>
                </a:ext>
              </a:extLst>
            </p:cNvPr>
            <p:cNvSpPr/>
            <p:nvPr/>
          </p:nvSpPr>
          <p:spPr>
            <a:xfrm>
              <a:off x="829862" y="4850187"/>
              <a:ext cx="1683905" cy="1683906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" name="フリーフォーム: 図形 37">
              <a:extLst>
                <a:ext uri="{FF2B5EF4-FFF2-40B4-BE49-F238E27FC236}">
                  <a16:creationId xmlns:a16="http://schemas.microsoft.com/office/drawing/2014/main" id="{EEC8C33B-6B3C-44DE-844D-A3AC8176266B}"/>
                </a:ext>
              </a:extLst>
            </p:cNvPr>
            <p:cNvSpPr/>
            <p:nvPr/>
          </p:nvSpPr>
          <p:spPr>
            <a:xfrm>
              <a:off x="198120" y="5357332"/>
              <a:ext cx="2956560" cy="807248"/>
            </a:xfrm>
            <a:custGeom>
              <a:avLst/>
              <a:gdLst>
                <a:gd name="connsiteX0" fmla="*/ 2245638 w 2956560"/>
                <a:gd name="connsiteY0" fmla="*/ 0 h 807248"/>
                <a:gd name="connsiteX1" fmla="*/ 2304800 w 2956560"/>
                <a:gd name="connsiteY1" fmla="*/ 9474 h 807248"/>
                <a:gd name="connsiteX2" fmla="*/ 2956560 w 2956560"/>
                <a:gd name="connsiteY2" fmla="*/ 371119 h 807248"/>
                <a:gd name="connsiteX3" fmla="*/ 1478280 w 2956560"/>
                <a:gd name="connsiteY3" fmla="*/ 807248 h 807248"/>
                <a:gd name="connsiteX4" fmla="*/ 0 w 2956560"/>
                <a:gd name="connsiteY4" fmla="*/ 371119 h 807248"/>
                <a:gd name="connsiteX5" fmla="*/ 651760 w 2956560"/>
                <a:gd name="connsiteY5" fmla="*/ 9474 h 807248"/>
                <a:gd name="connsiteX6" fmla="*/ 700877 w 2956560"/>
                <a:gd name="connsiteY6" fmla="*/ 1609 h 807248"/>
                <a:gd name="connsiteX7" fmla="*/ 697906 w 2956560"/>
                <a:gd name="connsiteY7" fmla="*/ 7083 h 807248"/>
                <a:gd name="connsiteX8" fmla="*/ 648847 w 2956560"/>
                <a:gd name="connsiteY8" fmla="*/ 165126 h 807248"/>
                <a:gd name="connsiteX9" fmla="*/ 647222 w 2956560"/>
                <a:gd name="connsiteY9" fmla="*/ 181239 h 807248"/>
                <a:gd name="connsiteX10" fmla="*/ 559253 w 2956560"/>
                <a:gd name="connsiteY10" fmla="*/ 219882 h 807248"/>
                <a:gd name="connsiteX11" fmla="*/ 481462 w 2956560"/>
                <a:gd name="connsiteY11" fmla="*/ 311753 h 807248"/>
                <a:gd name="connsiteX12" fmla="*/ 1471361 w 2956560"/>
                <a:gd name="connsiteY12" fmla="*/ 547778 h 807248"/>
                <a:gd name="connsiteX13" fmla="*/ 2461260 w 2956560"/>
                <a:gd name="connsiteY13" fmla="*/ 311753 h 807248"/>
                <a:gd name="connsiteX14" fmla="*/ 2383469 w 2956560"/>
                <a:gd name="connsiteY14" fmla="*/ 219882 h 807248"/>
                <a:gd name="connsiteX15" fmla="*/ 2300382 w 2956560"/>
                <a:gd name="connsiteY15" fmla="*/ 183383 h 807248"/>
                <a:gd name="connsiteX16" fmla="*/ 2298542 w 2956560"/>
                <a:gd name="connsiteY16" fmla="*/ 165126 h 807248"/>
                <a:gd name="connsiteX17" fmla="*/ 2249482 w 2956560"/>
                <a:gd name="connsiteY17" fmla="*/ 7083 h 8072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56560" h="807248">
                  <a:moveTo>
                    <a:pt x="2245638" y="0"/>
                  </a:moveTo>
                  <a:lnTo>
                    <a:pt x="2304800" y="9474"/>
                  </a:lnTo>
                  <a:cubicBezTo>
                    <a:pt x="2698025" y="87850"/>
                    <a:pt x="2956560" y="220577"/>
                    <a:pt x="2956560" y="371119"/>
                  </a:cubicBezTo>
                  <a:cubicBezTo>
                    <a:pt x="2956560" y="611986"/>
                    <a:pt x="2294711" y="807248"/>
                    <a:pt x="1478280" y="807248"/>
                  </a:cubicBezTo>
                  <a:cubicBezTo>
                    <a:pt x="661849" y="807248"/>
                    <a:pt x="0" y="611986"/>
                    <a:pt x="0" y="371119"/>
                  </a:cubicBezTo>
                  <a:cubicBezTo>
                    <a:pt x="0" y="220577"/>
                    <a:pt x="258535" y="87850"/>
                    <a:pt x="651760" y="9474"/>
                  </a:cubicBezTo>
                  <a:lnTo>
                    <a:pt x="700877" y="1609"/>
                  </a:lnTo>
                  <a:lnTo>
                    <a:pt x="697906" y="7083"/>
                  </a:lnTo>
                  <a:cubicBezTo>
                    <a:pt x="676603" y="57448"/>
                    <a:pt x="660062" y="110317"/>
                    <a:pt x="648847" y="165126"/>
                  </a:cubicBezTo>
                  <a:lnTo>
                    <a:pt x="647222" y="181239"/>
                  </a:lnTo>
                  <a:lnTo>
                    <a:pt x="559253" y="219882"/>
                  </a:lnTo>
                  <a:cubicBezTo>
                    <a:pt x="509162" y="248119"/>
                    <a:pt x="481462" y="279165"/>
                    <a:pt x="481462" y="311753"/>
                  </a:cubicBezTo>
                  <a:cubicBezTo>
                    <a:pt x="481462" y="442106"/>
                    <a:pt x="924655" y="547778"/>
                    <a:pt x="1471361" y="547778"/>
                  </a:cubicBezTo>
                  <a:cubicBezTo>
                    <a:pt x="2018067" y="547778"/>
                    <a:pt x="2461260" y="442106"/>
                    <a:pt x="2461260" y="311753"/>
                  </a:cubicBezTo>
                  <a:cubicBezTo>
                    <a:pt x="2461260" y="279165"/>
                    <a:pt x="2433561" y="248119"/>
                    <a:pt x="2383469" y="219882"/>
                  </a:cubicBezTo>
                  <a:lnTo>
                    <a:pt x="2300382" y="183383"/>
                  </a:lnTo>
                  <a:lnTo>
                    <a:pt x="2298542" y="165126"/>
                  </a:lnTo>
                  <a:cubicBezTo>
                    <a:pt x="2287326" y="110317"/>
                    <a:pt x="2270785" y="57448"/>
                    <a:pt x="2249482" y="7083"/>
                  </a:cubicBez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9" name="グループ化 38">
            <a:extLst>
              <a:ext uri="{FF2B5EF4-FFF2-40B4-BE49-F238E27FC236}">
                <a16:creationId xmlns:a16="http://schemas.microsoft.com/office/drawing/2014/main" id="{65F806EE-78B8-4598-A9E4-7121568915F2}"/>
              </a:ext>
            </a:extLst>
          </p:cNvPr>
          <p:cNvGrpSpPr/>
          <p:nvPr/>
        </p:nvGrpSpPr>
        <p:grpSpPr>
          <a:xfrm>
            <a:off x="5995998" y="1157617"/>
            <a:ext cx="1715280" cy="976936"/>
            <a:chOff x="6553200" y="354388"/>
            <a:chExt cx="2956560" cy="1683906"/>
          </a:xfrm>
        </p:grpSpPr>
        <p:sp>
          <p:nvSpPr>
            <p:cNvPr id="40" name="楕円 39">
              <a:extLst>
                <a:ext uri="{FF2B5EF4-FFF2-40B4-BE49-F238E27FC236}">
                  <a16:creationId xmlns:a16="http://schemas.microsoft.com/office/drawing/2014/main" id="{FF342ACB-3D70-4092-97DA-5F764D784823}"/>
                </a:ext>
              </a:extLst>
            </p:cNvPr>
            <p:cNvSpPr/>
            <p:nvPr/>
          </p:nvSpPr>
          <p:spPr>
            <a:xfrm>
              <a:off x="7184942" y="354388"/>
              <a:ext cx="1683905" cy="1683906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" name="フリーフォーム: 図形 40">
              <a:extLst>
                <a:ext uri="{FF2B5EF4-FFF2-40B4-BE49-F238E27FC236}">
                  <a16:creationId xmlns:a16="http://schemas.microsoft.com/office/drawing/2014/main" id="{63DAAC48-1ECB-42B4-8130-E14D9A0EDA71}"/>
                </a:ext>
              </a:extLst>
            </p:cNvPr>
            <p:cNvSpPr/>
            <p:nvPr/>
          </p:nvSpPr>
          <p:spPr>
            <a:xfrm>
              <a:off x="6553200" y="436255"/>
              <a:ext cx="2956560" cy="1553349"/>
            </a:xfrm>
            <a:custGeom>
              <a:avLst/>
              <a:gdLst>
                <a:gd name="connsiteX0" fmla="*/ 1828964 w 2956560"/>
                <a:gd name="connsiteY0" fmla="*/ 0 h 1553349"/>
                <a:gd name="connsiteX1" fmla="*/ 2053693 w 2956560"/>
                <a:gd name="connsiteY1" fmla="*/ 37235 h 1553349"/>
                <a:gd name="connsiteX2" fmla="*/ 2956560 w 2956560"/>
                <a:gd name="connsiteY2" fmla="*/ 764288 h 1553349"/>
                <a:gd name="connsiteX3" fmla="*/ 1478280 w 2956560"/>
                <a:gd name="connsiteY3" fmla="*/ 1553349 h 1553349"/>
                <a:gd name="connsiteX4" fmla="*/ 0 w 2956560"/>
                <a:gd name="connsiteY4" fmla="*/ 764288 h 1553349"/>
                <a:gd name="connsiteX5" fmla="*/ 902867 w 2956560"/>
                <a:gd name="connsiteY5" fmla="*/ 37235 h 1553349"/>
                <a:gd name="connsiteX6" fmla="*/ 1113938 w 2956560"/>
                <a:gd name="connsiteY6" fmla="*/ 2263 h 1553349"/>
                <a:gd name="connsiteX7" fmla="*/ 1028467 w 2956560"/>
                <a:gd name="connsiteY7" fmla="*/ 45351 h 1553349"/>
                <a:gd name="connsiteX8" fmla="*/ 977791 w 2956560"/>
                <a:gd name="connsiteY8" fmla="*/ 83713 h 1553349"/>
                <a:gd name="connsiteX9" fmla="*/ 955542 w 2956560"/>
                <a:gd name="connsiteY9" fmla="*/ 87088 h 1553349"/>
                <a:gd name="connsiteX10" fmla="*/ 146182 w 2956560"/>
                <a:gd name="connsiteY10" fmla="*/ 683912 h 1553349"/>
                <a:gd name="connsiteX11" fmla="*/ 1471361 w 2956560"/>
                <a:gd name="connsiteY11" fmla="*/ 1331637 h 1553349"/>
                <a:gd name="connsiteX12" fmla="*/ 2796540 w 2956560"/>
                <a:gd name="connsiteY12" fmla="*/ 683912 h 1553349"/>
                <a:gd name="connsiteX13" fmla="*/ 1987180 w 2956560"/>
                <a:gd name="connsiteY13" fmla="*/ 87088 h 1553349"/>
                <a:gd name="connsiteX14" fmla="*/ 1970770 w 2956560"/>
                <a:gd name="connsiteY14" fmla="*/ 84599 h 1553349"/>
                <a:gd name="connsiteX15" fmla="*/ 1918924 w 2956560"/>
                <a:gd name="connsiteY15" fmla="*/ 45351 h 15533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956560" h="1553349">
                  <a:moveTo>
                    <a:pt x="1828964" y="0"/>
                  </a:moveTo>
                  <a:lnTo>
                    <a:pt x="2053693" y="37235"/>
                  </a:lnTo>
                  <a:cubicBezTo>
                    <a:pt x="2584270" y="157021"/>
                    <a:pt x="2956560" y="437449"/>
                    <a:pt x="2956560" y="764288"/>
                  </a:cubicBezTo>
                  <a:cubicBezTo>
                    <a:pt x="2956560" y="1200074"/>
                    <a:pt x="2294711" y="1553349"/>
                    <a:pt x="1478280" y="1553349"/>
                  </a:cubicBezTo>
                  <a:cubicBezTo>
                    <a:pt x="661849" y="1553349"/>
                    <a:pt x="0" y="1200074"/>
                    <a:pt x="0" y="764288"/>
                  </a:cubicBezTo>
                  <a:cubicBezTo>
                    <a:pt x="0" y="437449"/>
                    <a:pt x="372290" y="157021"/>
                    <a:pt x="902867" y="37235"/>
                  </a:cubicBezTo>
                  <a:lnTo>
                    <a:pt x="1113938" y="2263"/>
                  </a:lnTo>
                  <a:lnTo>
                    <a:pt x="1028467" y="45351"/>
                  </a:lnTo>
                  <a:lnTo>
                    <a:pt x="977791" y="83713"/>
                  </a:lnTo>
                  <a:lnTo>
                    <a:pt x="955542" y="87088"/>
                  </a:lnTo>
                  <a:cubicBezTo>
                    <a:pt x="479915" y="185418"/>
                    <a:pt x="146182" y="415615"/>
                    <a:pt x="146182" y="683912"/>
                  </a:cubicBezTo>
                  <a:cubicBezTo>
                    <a:pt x="146182" y="1041641"/>
                    <a:pt x="739485" y="1331637"/>
                    <a:pt x="1471361" y="1331637"/>
                  </a:cubicBezTo>
                  <a:cubicBezTo>
                    <a:pt x="2203237" y="1331637"/>
                    <a:pt x="2796540" y="1041641"/>
                    <a:pt x="2796540" y="683912"/>
                  </a:cubicBezTo>
                  <a:cubicBezTo>
                    <a:pt x="2796540" y="415615"/>
                    <a:pt x="2462807" y="185418"/>
                    <a:pt x="1987180" y="87088"/>
                  </a:cubicBezTo>
                  <a:lnTo>
                    <a:pt x="1970770" y="84599"/>
                  </a:lnTo>
                  <a:lnTo>
                    <a:pt x="1918924" y="45351"/>
                  </a:ln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2" name="グループ化 41">
            <a:extLst>
              <a:ext uri="{FF2B5EF4-FFF2-40B4-BE49-F238E27FC236}">
                <a16:creationId xmlns:a16="http://schemas.microsoft.com/office/drawing/2014/main" id="{5BC2BB06-0EFE-4FB3-AF2F-C712D0070FAF}"/>
              </a:ext>
            </a:extLst>
          </p:cNvPr>
          <p:cNvGrpSpPr/>
          <p:nvPr/>
        </p:nvGrpSpPr>
        <p:grpSpPr>
          <a:xfrm>
            <a:off x="5995998" y="3105019"/>
            <a:ext cx="1715280" cy="976936"/>
            <a:chOff x="6606540" y="2587047"/>
            <a:chExt cx="2956560" cy="1683906"/>
          </a:xfrm>
        </p:grpSpPr>
        <p:sp>
          <p:nvSpPr>
            <p:cNvPr id="43" name="楕円 42">
              <a:extLst>
                <a:ext uri="{FF2B5EF4-FFF2-40B4-BE49-F238E27FC236}">
                  <a16:creationId xmlns:a16="http://schemas.microsoft.com/office/drawing/2014/main" id="{CA528D6E-63DC-4ED2-97C4-F58AACAB8C8C}"/>
                </a:ext>
              </a:extLst>
            </p:cNvPr>
            <p:cNvSpPr/>
            <p:nvPr/>
          </p:nvSpPr>
          <p:spPr>
            <a:xfrm>
              <a:off x="7238282" y="2587047"/>
              <a:ext cx="1683905" cy="1683906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" name="フリーフォーム: 図形 43">
              <a:extLst>
                <a:ext uri="{FF2B5EF4-FFF2-40B4-BE49-F238E27FC236}">
                  <a16:creationId xmlns:a16="http://schemas.microsoft.com/office/drawing/2014/main" id="{8EC7C5D5-466D-4E1B-882A-3A61E5C243D3}"/>
                </a:ext>
              </a:extLst>
            </p:cNvPr>
            <p:cNvSpPr/>
            <p:nvPr/>
          </p:nvSpPr>
          <p:spPr>
            <a:xfrm>
              <a:off x="6606540" y="2739660"/>
              <a:ext cx="2956560" cy="1429263"/>
            </a:xfrm>
            <a:custGeom>
              <a:avLst/>
              <a:gdLst>
                <a:gd name="connsiteX0" fmla="*/ 1952469 w 2956560"/>
                <a:gd name="connsiteY0" fmla="*/ 0 h 1429263"/>
                <a:gd name="connsiteX1" fmla="*/ 2053693 w 2956560"/>
                <a:gd name="connsiteY1" fmla="*/ 15638 h 1429263"/>
                <a:gd name="connsiteX2" fmla="*/ 2956560 w 2956560"/>
                <a:gd name="connsiteY2" fmla="*/ 693542 h 1429263"/>
                <a:gd name="connsiteX3" fmla="*/ 1478280 w 2956560"/>
                <a:gd name="connsiteY3" fmla="*/ 1429263 h 1429263"/>
                <a:gd name="connsiteX4" fmla="*/ 0 w 2956560"/>
                <a:gd name="connsiteY4" fmla="*/ 693542 h 1429263"/>
                <a:gd name="connsiteX5" fmla="*/ 902867 w 2956560"/>
                <a:gd name="connsiteY5" fmla="*/ 15638 h 1429263"/>
                <a:gd name="connsiteX6" fmla="*/ 992571 w 2956560"/>
                <a:gd name="connsiteY6" fmla="*/ 1779 h 1429263"/>
                <a:gd name="connsiteX7" fmla="*/ 907586 w 2956560"/>
                <a:gd name="connsiteY7" fmla="*/ 66113 h 1429263"/>
                <a:gd name="connsiteX8" fmla="*/ 805117 w 2956560"/>
                <a:gd name="connsiteY8" fmla="*/ 177522 h 1429263"/>
                <a:gd name="connsiteX9" fmla="*/ 749593 w 2956560"/>
                <a:gd name="connsiteY9" fmla="*/ 265332 h 1429263"/>
                <a:gd name="connsiteX10" fmla="*/ 701351 w 2956560"/>
                <a:gd name="connsiteY10" fmla="*/ 283916 h 1429263"/>
                <a:gd name="connsiteX11" fmla="*/ 382402 w 2956560"/>
                <a:gd name="connsiteY11" fmla="*/ 643426 h 1429263"/>
                <a:gd name="connsiteX12" fmla="*/ 1471361 w 2956560"/>
                <a:gd name="connsiteY12" fmla="*/ 1151850 h 1429263"/>
                <a:gd name="connsiteX13" fmla="*/ 2560320 w 2956560"/>
                <a:gd name="connsiteY13" fmla="*/ 643426 h 1429263"/>
                <a:gd name="connsiteX14" fmla="*/ 2241371 w 2956560"/>
                <a:gd name="connsiteY14" fmla="*/ 283916 h 1429263"/>
                <a:gd name="connsiteX15" fmla="*/ 2199301 w 2956560"/>
                <a:gd name="connsiteY15" fmla="*/ 267710 h 1429263"/>
                <a:gd name="connsiteX16" fmla="*/ 2142274 w 2956560"/>
                <a:gd name="connsiteY16" fmla="*/ 177522 h 1429263"/>
                <a:gd name="connsiteX17" fmla="*/ 2039805 w 2956560"/>
                <a:gd name="connsiteY17" fmla="*/ 66113 h 1429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56560" h="1429263">
                  <a:moveTo>
                    <a:pt x="1952469" y="0"/>
                  </a:moveTo>
                  <a:lnTo>
                    <a:pt x="2053693" y="15638"/>
                  </a:lnTo>
                  <a:cubicBezTo>
                    <a:pt x="2584270" y="127326"/>
                    <a:pt x="2956560" y="388797"/>
                    <a:pt x="2956560" y="693542"/>
                  </a:cubicBezTo>
                  <a:cubicBezTo>
                    <a:pt x="2956560" y="1099869"/>
                    <a:pt x="2294711" y="1429263"/>
                    <a:pt x="1478280" y="1429263"/>
                  </a:cubicBezTo>
                  <a:cubicBezTo>
                    <a:pt x="661849" y="1429263"/>
                    <a:pt x="0" y="1099869"/>
                    <a:pt x="0" y="693542"/>
                  </a:cubicBezTo>
                  <a:cubicBezTo>
                    <a:pt x="0" y="388797"/>
                    <a:pt x="372290" y="127326"/>
                    <a:pt x="902867" y="15638"/>
                  </a:cubicBezTo>
                  <a:lnTo>
                    <a:pt x="992571" y="1779"/>
                  </a:lnTo>
                  <a:lnTo>
                    <a:pt x="907586" y="66113"/>
                  </a:lnTo>
                  <a:cubicBezTo>
                    <a:pt x="870206" y="100087"/>
                    <a:pt x="835894" y="137379"/>
                    <a:pt x="805117" y="177522"/>
                  </a:cubicBezTo>
                  <a:lnTo>
                    <a:pt x="749593" y="265332"/>
                  </a:lnTo>
                  <a:lnTo>
                    <a:pt x="701351" y="283916"/>
                  </a:lnTo>
                  <a:cubicBezTo>
                    <a:pt x="504288" y="375923"/>
                    <a:pt x="382402" y="503029"/>
                    <a:pt x="382402" y="643426"/>
                  </a:cubicBezTo>
                  <a:cubicBezTo>
                    <a:pt x="382402" y="924221"/>
                    <a:pt x="869946" y="1151850"/>
                    <a:pt x="1471361" y="1151850"/>
                  </a:cubicBezTo>
                  <a:cubicBezTo>
                    <a:pt x="2072776" y="1151850"/>
                    <a:pt x="2560320" y="924221"/>
                    <a:pt x="2560320" y="643426"/>
                  </a:cubicBezTo>
                  <a:cubicBezTo>
                    <a:pt x="2560320" y="503029"/>
                    <a:pt x="2438434" y="375923"/>
                    <a:pt x="2241371" y="283916"/>
                  </a:cubicBezTo>
                  <a:lnTo>
                    <a:pt x="2199301" y="267710"/>
                  </a:lnTo>
                  <a:lnTo>
                    <a:pt x="2142274" y="177522"/>
                  </a:lnTo>
                  <a:cubicBezTo>
                    <a:pt x="2111497" y="137379"/>
                    <a:pt x="2077185" y="100087"/>
                    <a:pt x="2039805" y="66113"/>
                  </a:cubicBez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5" name="グループ化 44">
            <a:extLst>
              <a:ext uri="{FF2B5EF4-FFF2-40B4-BE49-F238E27FC236}">
                <a16:creationId xmlns:a16="http://schemas.microsoft.com/office/drawing/2014/main" id="{97D203B3-1D92-4E9F-AA7C-6B7AC1B6A5A5}"/>
              </a:ext>
            </a:extLst>
          </p:cNvPr>
          <p:cNvGrpSpPr/>
          <p:nvPr/>
        </p:nvGrpSpPr>
        <p:grpSpPr>
          <a:xfrm>
            <a:off x="5995998" y="5043297"/>
            <a:ext cx="1715280" cy="976936"/>
            <a:chOff x="6675120" y="4850187"/>
            <a:chExt cx="2956560" cy="1683906"/>
          </a:xfrm>
        </p:grpSpPr>
        <p:sp>
          <p:nvSpPr>
            <p:cNvPr id="46" name="楕円 45">
              <a:extLst>
                <a:ext uri="{FF2B5EF4-FFF2-40B4-BE49-F238E27FC236}">
                  <a16:creationId xmlns:a16="http://schemas.microsoft.com/office/drawing/2014/main" id="{5C6039C1-0277-439D-9C99-15257993B939}"/>
                </a:ext>
              </a:extLst>
            </p:cNvPr>
            <p:cNvSpPr/>
            <p:nvPr/>
          </p:nvSpPr>
          <p:spPr>
            <a:xfrm>
              <a:off x="7306862" y="4850187"/>
              <a:ext cx="1683905" cy="1683906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7" name="フリーフォーム: 図形 46">
              <a:extLst>
                <a:ext uri="{FF2B5EF4-FFF2-40B4-BE49-F238E27FC236}">
                  <a16:creationId xmlns:a16="http://schemas.microsoft.com/office/drawing/2014/main" id="{BD08B07C-6F6B-4D1C-A546-6C6C4E7C0C75}"/>
                </a:ext>
              </a:extLst>
            </p:cNvPr>
            <p:cNvSpPr/>
            <p:nvPr/>
          </p:nvSpPr>
          <p:spPr>
            <a:xfrm>
              <a:off x="6675120" y="5011932"/>
              <a:ext cx="2956560" cy="1412511"/>
            </a:xfrm>
            <a:custGeom>
              <a:avLst/>
              <a:gdLst>
                <a:gd name="connsiteX0" fmla="*/ 1965215 w 2956560"/>
                <a:gd name="connsiteY0" fmla="*/ 0 h 1412511"/>
                <a:gd name="connsiteX1" fmla="*/ 2053693 w 2956560"/>
                <a:gd name="connsiteY1" fmla="*/ 13527 h 1412511"/>
                <a:gd name="connsiteX2" fmla="*/ 2956560 w 2956560"/>
                <a:gd name="connsiteY2" fmla="*/ 684410 h 1412511"/>
                <a:gd name="connsiteX3" fmla="*/ 1478280 w 2956560"/>
                <a:gd name="connsiteY3" fmla="*/ 1412511 h 1412511"/>
                <a:gd name="connsiteX4" fmla="*/ 0 w 2956560"/>
                <a:gd name="connsiteY4" fmla="*/ 684410 h 1412511"/>
                <a:gd name="connsiteX5" fmla="*/ 902867 w 2956560"/>
                <a:gd name="connsiteY5" fmla="*/ 13527 h 1412511"/>
                <a:gd name="connsiteX6" fmla="*/ 979580 w 2956560"/>
                <a:gd name="connsiteY6" fmla="*/ 1798 h 1412511"/>
                <a:gd name="connsiteX7" fmla="*/ 938135 w 2956560"/>
                <a:gd name="connsiteY7" fmla="*/ 30518 h 1412511"/>
                <a:gd name="connsiteX8" fmla="*/ 753635 w 2956560"/>
                <a:gd name="connsiteY8" fmla="*/ 243627 h 1412511"/>
                <a:gd name="connsiteX9" fmla="*/ 715707 w 2956560"/>
                <a:gd name="connsiteY9" fmla="*/ 320008 h 1412511"/>
                <a:gd name="connsiteX10" fmla="*/ 701070 w 2956560"/>
                <a:gd name="connsiteY10" fmla="*/ 328884 h 1412511"/>
                <a:gd name="connsiteX11" fmla="*/ 542422 w 2956560"/>
                <a:gd name="connsiteY11" fmla="*/ 588769 h 1412511"/>
                <a:gd name="connsiteX12" fmla="*/ 1471361 w 2956560"/>
                <a:gd name="connsiteY12" fmla="*/ 1053589 h 1412511"/>
                <a:gd name="connsiteX13" fmla="*/ 2400300 w 2956560"/>
                <a:gd name="connsiteY13" fmla="*/ 588769 h 1412511"/>
                <a:gd name="connsiteX14" fmla="*/ 2241652 w 2956560"/>
                <a:gd name="connsiteY14" fmla="*/ 328884 h 1412511"/>
                <a:gd name="connsiteX15" fmla="*/ 2233697 w 2956560"/>
                <a:gd name="connsiteY15" fmla="*/ 324059 h 1412511"/>
                <a:gd name="connsiteX16" fmla="*/ 2193756 w 2956560"/>
                <a:gd name="connsiteY16" fmla="*/ 243627 h 1412511"/>
                <a:gd name="connsiteX17" fmla="*/ 2009255 w 2956560"/>
                <a:gd name="connsiteY17" fmla="*/ 30518 h 14125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56560" h="1412511">
                  <a:moveTo>
                    <a:pt x="1965215" y="0"/>
                  </a:moveTo>
                  <a:lnTo>
                    <a:pt x="2053693" y="13527"/>
                  </a:lnTo>
                  <a:cubicBezTo>
                    <a:pt x="2584270" y="124059"/>
                    <a:pt x="2956560" y="382821"/>
                    <a:pt x="2956560" y="684410"/>
                  </a:cubicBezTo>
                  <a:cubicBezTo>
                    <a:pt x="2956560" y="1086529"/>
                    <a:pt x="2294711" y="1412511"/>
                    <a:pt x="1478280" y="1412511"/>
                  </a:cubicBezTo>
                  <a:cubicBezTo>
                    <a:pt x="661849" y="1412511"/>
                    <a:pt x="0" y="1086529"/>
                    <a:pt x="0" y="684410"/>
                  </a:cubicBezTo>
                  <a:cubicBezTo>
                    <a:pt x="0" y="382821"/>
                    <a:pt x="372290" y="124059"/>
                    <a:pt x="902867" y="13527"/>
                  </a:cubicBezTo>
                  <a:lnTo>
                    <a:pt x="979580" y="1798"/>
                  </a:lnTo>
                  <a:lnTo>
                    <a:pt x="938135" y="30518"/>
                  </a:lnTo>
                  <a:cubicBezTo>
                    <a:pt x="865366" y="90573"/>
                    <a:pt x="802858" y="162617"/>
                    <a:pt x="753635" y="243627"/>
                  </a:cubicBezTo>
                  <a:lnTo>
                    <a:pt x="715707" y="320008"/>
                  </a:lnTo>
                  <a:lnTo>
                    <a:pt x="701070" y="328884"/>
                  </a:lnTo>
                  <a:cubicBezTo>
                    <a:pt x="600908" y="403070"/>
                    <a:pt x="542422" y="492502"/>
                    <a:pt x="542422" y="588769"/>
                  </a:cubicBezTo>
                  <a:cubicBezTo>
                    <a:pt x="542422" y="845482"/>
                    <a:pt x="958322" y="1053589"/>
                    <a:pt x="1471361" y="1053589"/>
                  </a:cubicBezTo>
                  <a:cubicBezTo>
                    <a:pt x="1984400" y="1053589"/>
                    <a:pt x="2400300" y="845482"/>
                    <a:pt x="2400300" y="588769"/>
                  </a:cubicBezTo>
                  <a:cubicBezTo>
                    <a:pt x="2400300" y="492502"/>
                    <a:pt x="2341814" y="403070"/>
                    <a:pt x="2241652" y="328884"/>
                  </a:cubicBezTo>
                  <a:lnTo>
                    <a:pt x="2233697" y="324059"/>
                  </a:lnTo>
                  <a:lnTo>
                    <a:pt x="2193756" y="243627"/>
                  </a:lnTo>
                  <a:cubicBezTo>
                    <a:pt x="2144533" y="162617"/>
                    <a:pt x="2082025" y="90573"/>
                    <a:pt x="2009255" y="30518"/>
                  </a:cubicBez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8" name="グループ化 47">
            <a:extLst>
              <a:ext uri="{FF2B5EF4-FFF2-40B4-BE49-F238E27FC236}">
                <a16:creationId xmlns:a16="http://schemas.microsoft.com/office/drawing/2014/main" id="{0CAD074F-5DB0-4603-98B2-6DA6908A08D7}"/>
              </a:ext>
            </a:extLst>
          </p:cNvPr>
          <p:cNvGrpSpPr/>
          <p:nvPr/>
        </p:nvGrpSpPr>
        <p:grpSpPr>
          <a:xfrm>
            <a:off x="357683" y="3105019"/>
            <a:ext cx="1715280" cy="976936"/>
            <a:chOff x="-3144520" y="2587047"/>
            <a:chExt cx="2956560" cy="1683906"/>
          </a:xfrm>
        </p:grpSpPr>
        <p:sp>
          <p:nvSpPr>
            <p:cNvPr id="49" name="楕円 48">
              <a:extLst>
                <a:ext uri="{FF2B5EF4-FFF2-40B4-BE49-F238E27FC236}">
                  <a16:creationId xmlns:a16="http://schemas.microsoft.com/office/drawing/2014/main" id="{A7BDCC00-06D1-43D3-BDBF-3A722BF27C0B}"/>
                </a:ext>
              </a:extLst>
            </p:cNvPr>
            <p:cNvSpPr/>
            <p:nvPr/>
          </p:nvSpPr>
          <p:spPr>
            <a:xfrm>
              <a:off x="-2512778" y="2587047"/>
              <a:ext cx="1683905" cy="1683906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" name="フリーフォーム: 図形 49">
              <a:extLst>
                <a:ext uri="{FF2B5EF4-FFF2-40B4-BE49-F238E27FC236}">
                  <a16:creationId xmlns:a16="http://schemas.microsoft.com/office/drawing/2014/main" id="{B3717872-EF89-48A7-9281-27B7E15C23CE}"/>
                </a:ext>
              </a:extLst>
            </p:cNvPr>
            <p:cNvSpPr/>
            <p:nvPr/>
          </p:nvSpPr>
          <p:spPr>
            <a:xfrm>
              <a:off x="-3144520" y="3278115"/>
              <a:ext cx="2956560" cy="405661"/>
            </a:xfrm>
            <a:custGeom>
              <a:avLst/>
              <a:gdLst>
                <a:gd name="connsiteX0" fmla="*/ 2298502 w 2956560"/>
                <a:gd name="connsiteY0" fmla="*/ 0 h 405661"/>
                <a:gd name="connsiteX1" fmla="*/ 2304800 w 2956560"/>
                <a:gd name="connsiteY1" fmla="*/ 512 h 405661"/>
                <a:gd name="connsiteX2" fmla="*/ 2956560 w 2956560"/>
                <a:gd name="connsiteY2" fmla="*/ 184173 h 405661"/>
                <a:gd name="connsiteX3" fmla="*/ 1478280 w 2956560"/>
                <a:gd name="connsiteY3" fmla="*/ 405661 h 405661"/>
                <a:gd name="connsiteX4" fmla="*/ 0 w 2956560"/>
                <a:gd name="connsiteY4" fmla="*/ 184173 h 405661"/>
                <a:gd name="connsiteX5" fmla="*/ 432979 w 2956560"/>
                <a:gd name="connsiteY5" fmla="*/ 27558 h 405661"/>
                <a:gd name="connsiteX6" fmla="*/ 648712 w 2956560"/>
                <a:gd name="connsiteY6" fmla="*/ 889 h 405661"/>
                <a:gd name="connsiteX7" fmla="*/ 636089 w 2956560"/>
                <a:gd name="connsiteY7" fmla="*/ 64802 h 405661"/>
                <a:gd name="connsiteX8" fmla="*/ 635542 w 2956560"/>
                <a:gd name="connsiteY8" fmla="*/ 75647 h 405661"/>
                <a:gd name="connsiteX9" fmla="*/ 557848 w 2956560"/>
                <a:gd name="connsiteY9" fmla="*/ 85041 h 405661"/>
                <a:gd name="connsiteX10" fmla="*/ 369702 w 2956560"/>
                <a:gd name="connsiteY10" fmla="*/ 146489 h 405661"/>
                <a:gd name="connsiteX11" fmla="*/ 1471361 w 2956560"/>
                <a:gd name="connsiteY11" fmla="*/ 256393 h 405661"/>
                <a:gd name="connsiteX12" fmla="*/ 2573020 w 2956560"/>
                <a:gd name="connsiteY12" fmla="*/ 146489 h 405661"/>
                <a:gd name="connsiteX13" fmla="*/ 2384874 w 2956560"/>
                <a:gd name="connsiteY13" fmla="*/ 85041 h 405661"/>
                <a:gd name="connsiteX14" fmla="*/ 2311877 w 2956560"/>
                <a:gd name="connsiteY14" fmla="*/ 76215 h 405661"/>
                <a:gd name="connsiteX15" fmla="*/ 2311301 w 2956560"/>
                <a:gd name="connsiteY15" fmla="*/ 64802 h 4056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956560" h="405661">
                  <a:moveTo>
                    <a:pt x="2298502" y="0"/>
                  </a:moveTo>
                  <a:lnTo>
                    <a:pt x="2304800" y="512"/>
                  </a:lnTo>
                  <a:cubicBezTo>
                    <a:pt x="2698025" y="40315"/>
                    <a:pt x="2956560" y="107721"/>
                    <a:pt x="2956560" y="184173"/>
                  </a:cubicBezTo>
                  <a:cubicBezTo>
                    <a:pt x="2956560" y="306497"/>
                    <a:pt x="2294711" y="405661"/>
                    <a:pt x="1478280" y="405661"/>
                  </a:cubicBezTo>
                  <a:cubicBezTo>
                    <a:pt x="661849" y="405661"/>
                    <a:pt x="0" y="306497"/>
                    <a:pt x="0" y="184173"/>
                  </a:cubicBezTo>
                  <a:cubicBezTo>
                    <a:pt x="0" y="123011"/>
                    <a:pt x="165462" y="67639"/>
                    <a:pt x="432979" y="27558"/>
                  </a:cubicBezTo>
                  <a:lnTo>
                    <a:pt x="648712" y="889"/>
                  </a:lnTo>
                  <a:lnTo>
                    <a:pt x="636089" y="64802"/>
                  </a:lnTo>
                  <a:lnTo>
                    <a:pt x="635542" y="75647"/>
                  </a:lnTo>
                  <a:lnTo>
                    <a:pt x="557848" y="85041"/>
                  </a:lnTo>
                  <a:cubicBezTo>
                    <a:pt x="439063" y="102582"/>
                    <a:pt x="369702" y="123727"/>
                    <a:pt x="369702" y="146489"/>
                  </a:cubicBezTo>
                  <a:cubicBezTo>
                    <a:pt x="369702" y="207187"/>
                    <a:pt x="862932" y="256393"/>
                    <a:pt x="1471361" y="256393"/>
                  </a:cubicBezTo>
                  <a:cubicBezTo>
                    <a:pt x="2079790" y="256393"/>
                    <a:pt x="2573020" y="207187"/>
                    <a:pt x="2573020" y="146489"/>
                  </a:cubicBezTo>
                  <a:cubicBezTo>
                    <a:pt x="2573020" y="123727"/>
                    <a:pt x="2503660" y="102582"/>
                    <a:pt x="2384874" y="85041"/>
                  </a:cubicBezTo>
                  <a:lnTo>
                    <a:pt x="2311877" y="76215"/>
                  </a:lnTo>
                  <a:lnTo>
                    <a:pt x="2311301" y="64802"/>
                  </a:ln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51" name="グループ化 50">
            <a:extLst>
              <a:ext uri="{FF2B5EF4-FFF2-40B4-BE49-F238E27FC236}">
                <a16:creationId xmlns:a16="http://schemas.microsoft.com/office/drawing/2014/main" id="{CA58D513-9E17-4BF3-A2B4-A38BADDCAAC2}"/>
              </a:ext>
            </a:extLst>
          </p:cNvPr>
          <p:cNvGrpSpPr/>
          <p:nvPr/>
        </p:nvGrpSpPr>
        <p:grpSpPr>
          <a:xfrm>
            <a:off x="357683" y="5043297"/>
            <a:ext cx="1715280" cy="976936"/>
            <a:chOff x="-3205480" y="4850187"/>
            <a:chExt cx="2956560" cy="1683906"/>
          </a:xfrm>
        </p:grpSpPr>
        <p:sp>
          <p:nvSpPr>
            <p:cNvPr id="52" name="楕円 51">
              <a:extLst>
                <a:ext uri="{FF2B5EF4-FFF2-40B4-BE49-F238E27FC236}">
                  <a16:creationId xmlns:a16="http://schemas.microsoft.com/office/drawing/2014/main" id="{51A24480-2880-4660-A171-0D57C76319B5}"/>
                </a:ext>
              </a:extLst>
            </p:cNvPr>
            <p:cNvSpPr/>
            <p:nvPr/>
          </p:nvSpPr>
          <p:spPr>
            <a:xfrm>
              <a:off x="-2573738" y="4850187"/>
              <a:ext cx="1683905" cy="1683906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3" name="フリーフォーム: 図形 52">
              <a:extLst>
                <a:ext uri="{FF2B5EF4-FFF2-40B4-BE49-F238E27FC236}">
                  <a16:creationId xmlns:a16="http://schemas.microsoft.com/office/drawing/2014/main" id="{767AFD88-BF5F-4A37-BAA1-A9C3D5AF3E5D}"/>
                </a:ext>
              </a:extLst>
            </p:cNvPr>
            <p:cNvSpPr/>
            <p:nvPr/>
          </p:nvSpPr>
          <p:spPr>
            <a:xfrm>
              <a:off x="-3205480" y="5545858"/>
              <a:ext cx="2956560" cy="477984"/>
            </a:xfrm>
            <a:custGeom>
              <a:avLst/>
              <a:gdLst>
                <a:gd name="connsiteX0" fmla="*/ 2300900 w 2956560"/>
                <a:gd name="connsiteY0" fmla="*/ 0 h 477984"/>
                <a:gd name="connsiteX1" fmla="*/ 2304800 w 2956560"/>
                <a:gd name="connsiteY1" fmla="*/ 374 h 477984"/>
                <a:gd name="connsiteX2" fmla="*/ 2956560 w 2956560"/>
                <a:gd name="connsiteY2" fmla="*/ 216883 h 477984"/>
                <a:gd name="connsiteX3" fmla="*/ 1478280 w 2956560"/>
                <a:gd name="connsiteY3" fmla="*/ 477984 h 477984"/>
                <a:gd name="connsiteX4" fmla="*/ 0 w 2956560"/>
                <a:gd name="connsiteY4" fmla="*/ 216883 h 477984"/>
                <a:gd name="connsiteX5" fmla="*/ 432979 w 2956560"/>
                <a:gd name="connsiteY5" fmla="*/ 32257 h 477984"/>
                <a:gd name="connsiteX6" fmla="*/ 646371 w 2956560"/>
                <a:gd name="connsiteY6" fmla="*/ 1160 h 477984"/>
                <a:gd name="connsiteX7" fmla="*/ 635326 w 2956560"/>
                <a:gd name="connsiteY7" fmla="*/ 110725 h 477984"/>
                <a:gd name="connsiteX8" fmla="*/ 559253 w 2956560"/>
                <a:gd name="connsiteY8" fmla="*/ 125290 h 477984"/>
                <a:gd name="connsiteX9" fmla="*/ 481462 w 2956560"/>
                <a:gd name="connsiteY9" fmla="*/ 165332 h 477984"/>
                <a:gd name="connsiteX10" fmla="*/ 1471361 w 2956560"/>
                <a:gd name="connsiteY10" fmla="*/ 268203 h 477984"/>
                <a:gd name="connsiteX11" fmla="*/ 2461260 w 2956560"/>
                <a:gd name="connsiteY11" fmla="*/ 165332 h 477984"/>
                <a:gd name="connsiteX12" fmla="*/ 2383469 w 2956560"/>
                <a:gd name="connsiteY12" fmla="*/ 125290 h 477984"/>
                <a:gd name="connsiteX13" fmla="*/ 2312154 w 2956560"/>
                <a:gd name="connsiteY13" fmla="*/ 111636 h 477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956560" h="477984">
                  <a:moveTo>
                    <a:pt x="2300900" y="0"/>
                  </a:moveTo>
                  <a:lnTo>
                    <a:pt x="2304800" y="374"/>
                  </a:lnTo>
                  <a:cubicBezTo>
                    <a:pt x="2698025" y="47296"/>
                    <a:pt x="2956560" y="126757"/>
                    <a:pt x="2956560" y="216883"/>
                  </a:cubicBezTo>
                  <a:cubicBezTo>
                    <a:pt x="2956560" y="361085"/>
                    <a:pt x="2294711" y="477984"/>
                    <a:pt x="1478280" y="477984"/>
                  </a:cubicBezTo>
                  <a:cubicBezTo>
                    <a:pt x="661849" y="477984"/>
                    <a:pt x="0" y="361085"/>
                    <a:pt x="0" y="216883"/>
                  </a:cubicBezTo>
                  <a:cubicBezTo>
                    <a:pt x="0" y="144782"/>
                    <a:pt x="165462" y="79507"/>
                    <a:pt x="432979" y="32257"/>
                  </a:cubicBezTo>
                  <a:lnTo>
                    <a:pt x="646371" y="1160"/>
                  </a:lnTo>
                  <a:lnTo>
                    <a:pt x="635326" y="110725"/>
                  </a:lnTo>
                  <a:lnTo>
                    <a:pt x="559253" y="125290"/>
                  </a:lnTo>
                  <a:cubicBezTo>
                    <a:pt x="509162" y="137598"/>
                    <a:pt x="481462" y="151129"/>
                    <a:pt x="481462" y="165332"/>
                  </a:cubicBezTo>
                  <a:cubicBezTo>
                    <a:pt x="481462" y="222146"/>
                    <a:pt x="924655" y="268203"/>
                    <a:pt x="1471361" y="268203"/>
                  </a:cubicBezTo>
                  <a:cubicBezTo>
                    <a:pt x="2018067" y="268203"/>
                    <a:pt x="2461260" y="222146"/>
                    <a:pt x="2461260" y="165332"/>
                  </a:cubicBezTo>
                  <a:cubicBezTo>
                    <a:pt x="2461260" y="151129"/>
                    <a:pt x="2433560" y="137598"/>
                    <a:pt x="2383469" y="125290"/>
                  </a:cubicBezTo>
                  <a:lnTo>
                    <a:pt x="2312154" y="111636"/>
                  </a:ln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54" name="グループ化 53">
            <a:extLst>
              <a:ext uri="{FF2B5EF4-FFF2-40B4-BE49-F238E27FC236}">
                <a16:creationId xmlns:a16="http://schemas.microsoft.com/office/drawing/2014/main" id="{817E8206-18FE-433E-B56E-777F3418B1D9}"/>
              </a:ext>
            </a:extLst>
          </p:cNvPr>
          <p:cNvGrpSpPr/>
          <p:nvPr/>
        </p:nvGrpSpPr>
        <p:grpSpPr>
          <a:xfrm>
            <a:off x="7871514" y="2986937"/>
            <a:ext cx="1715280" cy="1213101"/>
            <a:chOff x="9845040" y="2387714"/>
            <a:chExt cx="2956560" cy="2090974"/>
          </a:xfrm>
        </p:grpSpPr>
        <p:sp>
          <p:nvSpPr>
            <p:cNvPr id="55" name="楕円 54">
              <a:extLst>
                <a:ext uri="{FF2B5EF4-FFF2-40B4-BE49-F238E27FC236}">
                  <a16:creationId xmlns:a16="http://schemas.microsoft.com/office/drawing/2014/main" id="{94182BB0-F591-4A87-BE19-07ECF036C1F7}"/>
                </a:ext>
              </a:extLst>
            </p:cNvPr>
            <p:cNvSpPr/>
            <p:nvPr/>
          </p:nvSpPr>
          <p:spPr>
            <a:xfrm>
              <a:off x="10476782" y="2541132"/>
              <a:ext cx="1683905" cy="1683906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6" name="フリーフォーム: 図形 55">
              <a:extLst>
                <a:ext uri="{FF2B5EF4-FFF2-40B4-BE49-F238E27FC236}">
                  <a16:creationId xmlns:a16="http://schemas.microsoft.com/office/drawing/2014/main" id="{40A547D3-0EF1-4568-85B4-0FAC79736E40}"/>
                </a:ext>
              </a:extLst>
            </p:cNvPr>
            <p:cNvSpPr/>
            <p:nvPr/>
          </p:nvSpPr>
          <p:spPr>
            <a:xfrm>
              <a:off x="9845040" y="2387714"/>
              <a:ext cx="2956560" cy="2090974"/>
            </a:xfrm>
            <a:custGeom>
              <a:avLst/>
              <a:gdLst>
                <a:gd name="connsiteX0" fmla="*/ 1473695 w 2956560"/>
                <a:gd name="connsiteY0" fmla="*/ 153418 h 2090974"/>
                <a:gd name="connsiteX1" fmla="*/ 907585 w 2956560"/>
                <a:gd name="connsiteY1" fmla="*/ 372142 h 2090974"/>
                <a:gd name="connsiteX2" fmla="*/ 896722 w 2956560"/>
                <a:gd name="connsiteY2" fmla="*/ 383952 h 2090974"/>
                <a:gd name="connsiteX3" fmla="*/ 862514 w 2956560"/>
                <a:gd name="connsiteY3" fmla="*/ 396271 h 2090974"/>
                <a:gd name="connsiteX4" fmla="*/ 382402 w 2956560"/>
                <a:gd name="connsiteY4" fmla="*/ 995371 h 2090974"/>
                <a:gd name="connsiteX5" fmla="*/ 1471361 w 2956560"/>
                <a:gd name="connsiteY5" fmla="*/ 1717861 h 2090974"/>
                <a:gd name="connsiteX6" fmla="*/ 2560320 w 2956560"/>
                <a:gd name="connsiteY6" fmla="*/ 995371 h 2090974"/>
                <a:gd name="connsiteX7" fmla="*/ 2080208 w 2956560"/>
                <a:gd name="connsiteY7" fmla="*/ 396271 h 2090974"/>
                <a:gd name="connsiteX8" fmla="*/ 2052980 w 2956560"/>
                <a:gd name="connsiteY8" fmla="*/ 386466 h 2090974"/>
                <a:gd name="connsiteX9" fmla="*/ 2039806 w 2956560"/>
                <a:gd name="connsiteY9" fmla="*/ 372142 h 2090974"/>
                <a:gd name="connsiteX10" fmla="*/ 1473695 w 2956560"/>
                <a:gd name="connsiteY10" fmla="*/ 153418 h 2090974"/>
                <a:gd name="connsiteX11" fmla="*/ 1478280 w 2956560"/>
                <a:gd name="connsiteY11" fmla="*/ 0 h 2090974"/>
                <a:gd name="connsiteX12" fmla="*/ 2956560 w 2956560"/>
                <a:gd name="connsiteY12" fmla="*/ 1045487 h 2090974"/>
                <a:gd name="connsiteX13" fmla="*/ 1478280 w 2956560"/>
                <a:gd name="connsiteY13" fmla="*/ 2090974 h 2090974"/>
                <a:gd name="connsiteX14" fmla="*/ 0 w 2956560"/>
                <a:gd name="connsiteY14" fmla="*/ 1045487 h 2090974"/>
                <a:gd name="connsiteX15" fmla="*/ 1478280 w 2956560"/>
                <a:gd name="connsiteY15" fmla="*/ 0 h 20909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956560" h="2090974">
                  <a:moveTo>
                    <a:pt x="1473695" y="153418"/>
                  </a:moveTo>
                  <a:cubicBezTo>
                    <a:pt x="1255727" y="153418"/>
                    <a:pt x="1057105" y="236245"/>
                    <a:pt x="907585" y="372142"/>
                  </a:cubicBezTo>
                  <a:lnTo>
                    <a:pt x="896722" y="383952"/>
                  </a:lnTo>
                  <a:lnTo>
                    <a:pt x="862514" y="396271"/>
                  </a:lnTo>
                  <a:cubicBezTo>
                    <a:pt x="572849" y="526108"/>
                    <a:pt x="382402" y="745984"/>
                    <a:pt x="382402" y="995371"/>
                  </a:cubicBezTo>
                  <a:cubicBezTo>
                    <a:pt x="382402" y="1394391"/>
                    <a:pt x="869946" y="1717861"/>
                    <a:pt x="1471361" y="1717861"/>
                  </a:cubicBezTo>
                  <a:cubicBezTo>
                    <a:pt x="2072776" y="1717861"/>
                    <a:pt x="2560320" y="1394391"/>
                    <a:pt x="2560320" y="995371"/>
                  </a:cubicBezTo>
                  <a:cubicBezTo>
                    <a:pt x="2560320" y="745984"/>
                    <a:pt x="2369873" y="526108"/>
                    <a:pt x="2080208" y="396271"/>
                  </a:cubicBezTo>
                  <a:lnTo>
                    <a:pt x="2052980" y="386466"/>
                  </a:lnTo>
                  <a:lnTo>
                    <a:pt x="2039806" y="372142"/>
                  </a:lnTo>
                  <a:cubicBezTo>
                    <a:pt x="1890286" y="236245"/>
                    <a:pt x="1691663" y="153418"/>
                    <a:pt x="1473695" y="153418"/>
                  </a:cubicBezTo>
                  <a:close/>
                  <a:moveTo>
                    <a:pt x="1478280" y="0"/>
                  </a:moveTo>
                  <a:cubicBezTo>
                    <a:pt x="2294711" y="0"/>
                    <a:pt x="2956560" y="468080"/>
                    <a:pt x="2956560" y="1045487"/>
                  </a:cubicBezTo>
                  <a:cubicBezTo>
                    <a:pt x="2956560" y="1622894"/>
                    <a:pt x="2294711" y="2090974"/>
                    <a:pt x="1478280" y="2090974"/>
                  </a:cubicBezTo>
                  <a:cubicBezTo>
                    <a:pt x="661849" y="2090974"/>
                    <a:pt x="0" y="1622894"/>
                    <a:pt x="0" y="1045487"/>
                  </a:cubicBezTo>
                  <a:cubicBezTo>
                    <a:pt x="0" y="468080"/>
                    <a:pt x="661849" y="0"/>
                    <a:pt x="1478280" y="0"/>
                  </a:cubicBez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57" name="グループ化 56">
            <a:extLst>
              <a:ext uri="{FF2B5EF4-FFF2-40B4-BE49-F238E27FC236}">
                <a16:creationId xmlns:a16="http://schemas.microsoft.com/office/drawing/2014/main" id="{51F4313C-733F-4DEF-8FF3-E60DD7EA646F}"/>
              </a:ext>
            </a:extLst>
          </p:cNvPr>
          <p:cNvGrpSpPr/>
          <p:nvPr/>
        </p:nvGrpSpPr>
        <p:grpSpPr>
          <a:xfrm>
            <a:off x="7871514" y="4931497"/>
            <a:ext cx="1715280" cy="1200537"/>
            <a:chOff x="9913620" y="4661682"/>
            <a:chExt cx="2956560" cy="2069318"/>
          </a:xfrm>
        </p:grpSpPr>
        <p:sp>
          <p:nvSpPr>
            <p:cNvPr id="58" name="楕円 57">
              <a:extLst>
                <a:ext uri="{FF2B5EF4-FFF2-40B4-BE49-F238E27FC236}">
                  <a16:creationId xmlns:a16="http://schemas.microsoft.com/office/drawing/2014/main" id="{57CE23FC-26A9-4005-89CB-A5973400E413}"/>
                </a:ext>
              </a:extLst>
            </p:cNvPr>
            <p:cNvSpPr/>
            <p:nvPr/>
          </p:nvSpPr>
          <p:spPr>
            <a:xfrm>
              <a:off x="10545362" y="4766366"/>
              <a:ext cx="1683905" cy="1683906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9" name="フリーフォーム: 図形 58">
              <a:extLst>
                <a:ext uri="{FF2B5EF4-FFF2-40B4-BE49-F238E27FC236}">
                  <a16:creationId xmlns:a16="http://schemas.microsoft.com/office/drawing/2014/main" id="{A1E934E6-39A6-4B5F-A8ED-0C7457981389}"/>
                </a:ext>
              </a:extLst>
            </p:cNvPr>
            <p:cNvSpPr/>
            <p:nvPr/>
          </p:nvSpPr>
          <p:spPr>
            <a:xfrm>
              <a:off x="9913620" y="4661682"/>
              <a:ext cx="2956560" cy="2069318"/>
            </a:xfrm>
            <a:custGeom>
              <a:avLst/>
              <a:gdLst>
                <a:gd name="connsiteX0" fmla="*/ 1473695 w 2956560"/>
                <a:gd name="connsiteY0" fmla="*/ 104684 h 2069318"/>
                <a:gd name="connsiteX1" fmla="*/ 805116 w 2956560"/>
                <a:gd name="connsiteY1" fmla="*/ 434817 h 2069318"/>
                <a:gd name="connsiteX2" fmla="*/ 742273 w 2956560"/>
                <a:gd name="connsiteY2" fmla="*/ 534203 h 2069318"/>
                <a:gd name="connsiteX3" fmla="*/ 701070 w 2956560"/>
                <a:gd name="connsiteY3" fmla="*/ 569711 h 2069318"/>
                <a:gd name="connsiteX4" fmla="*/ 542422 w 2956560"/>
                <a:gd name="connsiteY4" fmla="*/ 939018 h 2069318"/>
                <a:gd name="connsiteX5" fmla="*/ 1471361 w 2956560"/>
                <a:gd name="connsiteY5" fmla="*/ 1599545 h 2069318"/>
                <a:gd name="connsiteX6" fmla="*/ 2400300 w 2956560"/>
                <a:gd name="connsiteY6" fmla="*/ 939018 h 2069318"/>
                <a:gd name="connsiteX7" fmla="*/ 2241652 w 2956560"/>
                <a:gd name="connsiteY7" fmla="*/ 569711 h 2069318"/>
                <a:gd name="connsiteX8" fmla="*/ 2210707 w 2956560"/>
                <a:gd name="connsiteY8" fmla="*/ 543043 h 2069318"/>
                <a:gd name="connsiteX9" fmla="*/ 2142274 w 2956560"/>
                <a:gd name="connsiteY9" fmla="*/ 434817 h 2069318"/>
                <a:gd name="connsiteX10" fmla="*/ 1473695 w 2956560"/>
                <a:gd name="connsiteY10" fmla="*/ 104684 h 2069318"/>
                <a:gd name="connsiteX11" fmla="*/ 1478280 w 2956560"/>
                <a:gd name="connsiteY11" fmla="*/ 0 h 2069318"/>
                <a:gd name="connsiteX12" fmla="*/ 2956560 w 2956560"/>
                <a:gd name="connsiteY12" fmla="*/ 1034659 h 2069318"/>
                <a:gd name="connsiteX13" fmla="*/ 1478280 w 2956560"/>
                <a:gd name="connsiteY13" fmla="*/ 2069318 h 2069318"/>
                <a:gd name="connsiteX14" fmla="*/ 0 w 2956560"/>
                <a:gd name="connsiteY14" fmla="*/ 1034659 h 2069318"/>
                <a:gd name="connsiteX15" fmla="*/ 1478280 w 2956560"/>
                <a:gd name="connsiteY15" fmla="*/ 0 h 20693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956560" h="2069318">
                  <a:moveTo>
                    <a:pt x="1473695" y="104684"/>
                  </a:moveTo>
                  <a:cubicBezTo>
                    <a:pt x="1201235" y="104684"/>
                    <a:pt x="959002" y="234101"/>
                    <a:pt x="805116" y="434817"/>
                  </a:cubicBezTo>
                  <a:lnTo>
                    <a:pt x="742273" y="534203"/>
                  </a:lnTo>
                  <a:lnTo>
                    <a:pt x="701070" y="569711"/>
                  </a:lnTo>
                  <a:cubicBezTo>
                    <a:pt x="600908" y="675132"/>
                    <a:pt x="542422" y="802219"/>
                    <a:pt x="542422" y="939018"/>
                  </a:cubicBezTo>
                  <a:cubicBezTo>
                    <a:pt x="542422" y="1303817"/>
                    <a:pt x="958322" y="1599545"/>
                    <a:pt x="1471361" y="1599545"/>
                  </a:cubicBezTo>
                  <a:cubicBezTo>
                    <a:pt x="1984400" y="1599545"/>
                    <a:pt x="2400300" y="1303817"/>
                    <a:pt x="2400300" y="939018"/>
                  </a:cubicBezTo>
                  <a:cubicBezTo>
                    <a:pt x="2400300" y="802219"/>
                    <a:pt x="2341814" y="675132"/>
                    <a:pt x="2241652" y="569711"/>
                  </a:cubicBezTo>
                  <a:lnTo>
                    <a:pt x="2210707" y="543043"/>
                  </a:lnTo>
                  <a:lnTo>
                    <a:pt x="2142274" y="434817"/>
                  </a:lnTo>
                  <a:cubicBezTo>
                    <a:pt x="1988388" y="234101"/>
                    <a:pt x="1746155" y="104684"/>
                    <a:pt x="1473695" y="104684"/>
                  </a:cubicBezTo>
                  <a:close/>
                  <a:moveTo>
                    <a:pt x="1478280" y="0"/>
                  </a:moveTo>
                  <a:cubicBezTo>
                    <a:pt x="2294711" y="0"/>
                    <a:pt x="2956560" y="463233"/>
                    <a:pt x="2956560" y="1034659"/>
                  </a:cubicBezTo>
                  <a:cubicBezTo>
                    <a:pt x="2956560" y="1606085"/>
                    <a:pt x="2294711" y="2069318"/>
                    <a:pt x="1478280" y="2069318"/>
                  </a:cubicBezTo>
                  <a:cubicBezTo>
                    <a:pt x="661849" y="2069318"/>
                    <a:pt x="0" y="1606085"/>
                    <a:pt x="0" y="1034659"/>
                  </a:cubicBezTo>
                  <a:cubicBezTo>
                    <a:pt x="0" y="463233"/>
                    <a:pt x="661849" y="0"/>
                    <a:pt x="1478280" y="0"/>
                  </a:cubicBez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60" name="グループ化 59">
            <a:extLst>
              <a:ext uri="{FF2B5EF4-FFF2-40B4-BE49-F238E27FC236}">
                <a16:creationId xmlns:a16="http://schemas.microsoft.com/office/drawing/2014/main" id="{62CFD328-E6B8-4FDA-84FD-27CEE1A2F72C}"/>
              </a:ext>
            </a:extLst>
          </p:cNvPr>
          <p:cNvGrpSpPr/>
          <p:nvPr/>
        </p:nvGrpSpPr>
        <p:grpSpPr>
          <a:xfrm>
            <a:off x="357683" y="1157617"/>
            <a:ext cx="1715280" cy="976936"/>
            <a:chOff x="-3060700" y="468687"/>
            <a:chExt cx="2956560" cy="1683906"/>
          </a:xfrm>
        </p:grpSpPr>
        <p:sp>
          <p:nvSpPr>
            <p:cNvPr id="61" name="楕円 60">
              <a:extLst>
                <a:ext uri="{FF2B5EF4-FFF2-40B4-BE49-F238E27FC236}">
                  <a16:creationId xmlns:a16="http://schemas.microsoft.com/office/drawing/2014/main" id="{E4190142-F41F-44A5-B9C3-88AB622E36A9}"/>
                </a:ext>
              </a:extLst>
            </p:cNvPr>
            <p:cNvSpPr/>
            <p:nvPr/>
          </p:nvSpPr>
          <p:spPr>
            <a:xfrm>
              <a:off x="-2428958" y="468687"/>
              <a:ext cx="1683905" cy="1683906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2" name="フリーフォーム: 図形 61">
              <a:extLst>
                <a:ext uri="{FF2B5EF4-FFF2-40B4-BE49-F238E27FC236}">
                  <a16:creationId xmlns:a16="http://schemas.microsoft.com/office/drawing/2014/main" id="{E8AD130A-0157-463A-ABC5-F16BEBB7CB78}"/>
                </a:ext>
              </a:extLst>
            </p:cNvPr>
            <p:cNvSpPr/>
            <p:nvPr/>
          </p:nvSpPr>
          <p:spPr>
            <a:xfrm>
              <a:off x="-3060700" y="1182030"/>
              <a:ext cx="2956560" cy="347871"/>
            </a:xfrm>
            <a:custGeom>
              <a:avLst/>
              <a:gdLst>
                <a:gd name="connsiteX0" fmla="*/ 2302682 w 2956560"/>
                <a:gd name="connsiteY0" fmla="*/ 0 h 347871"/>
                <a:gd name="connsiteX1" fmla="*/ 2304800 w 2956560"/>
                <a:gd name="connsiteY1" fmla="*/ 148 h 347871"/>
                <a:gd name="connsiteX2" fmla="*/ 2956560 w 2956560"/>
                <a:gd name="connsiteY2" fmla="*/ 157777 h 347871"/>
                <a:gd name="connsiteX3" fmla="*/ 1478280 w 2956560"/>
                <a:gd name="connsiteY3" fmla="*/ 347871 h 347871"/>
                <a:gd name="connsiteX4" fmla="*/ 0 w 2956560"/>
                <a:gd name="connsiteY4" fmla="*/ 157777 h 347871"/>
                <a:gd name="connsiteX5" fmla="*/ 432979 w 2956560"/>
                <a:gd name="connsiteY5" fmla="*/ 23360 h 347871"/>
                <a:gd name="connsiteX6" fmla="*/ 644615 w 2956560"/>
                <a:gd name="connsiteY6" fmla="*/ 906 h 347871"/>
                <a:gd name="connsiteX7" fmla="*/ 640759 w 2956560"/>
                <a:gd name="connsiteY7" fmla="*/ 39152 h 347871"/>
                <a:gd name="connsiteX8" fmla="*/ 534318 w 2956560"/>
                <a:gd name="connsiteY8" fmla="*/ 46417 h 347871"/>
                <a:gd name="connsiteX9" fmla="*/ 146182 w 2956560"/>
                <a:gd name="connsiteY9" fmla="*/ 123923 h 347871"/>
                <a:gd name="connsiteX10" fmla="*/ 1471361 w 2956560"/>
                <a:gd name="connsiteY10" fmla="*/ 233534 h 347871"/>
                <a:gd name="connsiteX11" fmla="*/ 2796540 w 2956560"/>
                <a:gd name="connsiteY11" fmla="*/ 123923 h 347871"/>
                <a:gd name="connsiteX12" fmla="*/ 2408404 w 2956560"/>
                <a:gd name="connsiteY12" fmla="*/ 46417 h 347871"/>
                <a:gd name="connsiteX13" fmla="*/ 2306661 w 2956560"/>
                <a:gd name="connsiteY13" fmla="*/ 39473 h 3478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956560" h="347871">
                  <a:moveTo>
                    <a:pt x="2302682" y="0"/>
                  </a:moveTo>
                  <a:lnTo>
                    <a:pt x="2304800" y="148"/>
                  </a:lnTo>
                  <a:cubicBezTo>
                    <a:pt x="2698025" y="34309"/>
                    <a:pt x="2956560" y="92161"/>
                    <a:pt x="2956560" y="157777"/>
                  </a:cubicBezTo>
                  <a:cubicBezTo>
                    <a:pt x="2956560" y="262763"/>
                    <a:pt x="2294711" y="347871"/>
                    <a:pt x="1478280" y="347871"/>
                  </a:cubicBezTo>
                  <a:cubicBezTo>
                    <a:pt x="661849" y="347871"/>
                    <a:pt x="0" y="262763"/>
                    <a:pt x="0" y="157777"/>
                  </a:cubicBezTo>
                  <a:cubicBezTo>
                    <a:pt x="0" y="105284"/>
                    <a:pt x="165462" y="57761"/>
                    <a:pt x="432979" y="23360"/>
                  </a:cubicBezTo>
                  <a:lnTo>
                    <a:pt x="644615" y="906"/>
                  </a:lnTo>
                  <a:lnTo>
                    <a:pt x="640759" y="39152"/>
                  </a:lnTo>
                  <a:lnTo>
                    <a:pt x="534318" y="46417"/>
                  </a:lnTo>
                  <a:cubicBezTo>
                    <a:pt x="294508" y="66252"/>
                    <a:pt x="146182" y="93655"/>
                    <a:pt x="146182" y="123923"/>
                  </a:cubicBezTo>
                  <a:cubicBezTo>
                    <a:pt x="146182" y="184459"/>
                    <a:pt x="739485" y="233534"/>
                    <a:pt x="1471361" y="233534"/>
                  </a:cubicBezTo>
                  <a:cubicBezTo>
                    <a:pt x="2203237" y="233534"/>
                    <a:pt x="2796540" y="184459"/>
                    <a:pt x="2796540" y="123923"/>
                  </a:cubicBezTo>
                  <a:cubicBezTo>
                    <a:pt x="2796540" y="93655"/>
                    <a:pt x="2648214" y="66252"/>
                    <a:pt x="2408404" y="46417"/>
                  </a:cubicBezTo>
                  <a:lnTo>
                    <a:pt x="2306661" y="39473"/>
                  </a:ln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63" name="グループ化 62">
            <a:extLst>
              <a:ext uri="{FF2B5EF4-FFF2-40B4-BE49-F238E27FC236}">
                <a16:creationId xmlns:a16="http://schemas.microsoft.com/office/drawing/2014/main" id="{0B19260E-1419-4E1B-BFEE-E04976C94506}"/>
              </a:ext>
            </a:extLst>
          </p:cNvPr>
          <p:cNvGrpSpPr/>
          <p:nvPr/>
        </p:nvGrpSpPr>
        <p:grpSpPr>
          <a:xfrm>
            <a:off x="7871514" y="995560"/>
            <a:ext cx="1715280" cy="1301051"/>
            <a:chOff x="9791700" y="193556"/>
            <a:chExt cx="2956560" cy="2242570"/>
          </a:xfrm>
        </p:grpSpPr>
        <p:sp>
          <p:nvSpPr>
            <p:cNvPr id="64" name="フリーフォーム: 図形 63">
              <a:extLst>
                <a:ext uri="{FF2B5EF4-FFF2-40B4-BE49-F238E27FC236}">
                  <a16:creationId xmlns:a16="http://schemas.microsoft.com/office/drawing/2014/main" id="{65847378-37A4-401D-98E5-723896AE7B8F}"/>
                </a:ext>
              </a:extLst>
            </p:cNvPr>
            <p:cNvSpPr/>
            <p:nvPr/>
          </p:nvSpPr>
          <p:spPr>
            <a:xfrm>
              <a:off x="9791700" y="193556"/>
              <a:ext cx="2956560" cy="2242570"/>
            </a:xfrm>
            <a:custGeom>
              <a:avLst/>
              <a:gdLst>
                <a:gd name="connsiteX0" fmla="*/ 1471361 w 2956560"/>
                <a:gd name="connsiteY0" fmla="*/ 85844 h 2242570"/>
                <a:gd name="connsiteX1" fmla="*/ 146182 w 2956560"/>
                <a:gd name="connsiteY1" fmla="*/ 1040909 h 2242570"/>
                <a:gd name="connsiteX2" fmla="*/ 1471361 w 2956560"/>
                <a:gd name="connsiteY2" fmla="*/ 1995974 h 2242570"/>
                <a:gd name="connsiteX3" fmla="*/ 2796540 w 2956560"/>
                <a:gd name="connsiteY3" fmla="*/ 1040909 h 2242570"/>
                <a:gd name="connsiteX4" fmla="*/ 1471361 w 2956560"/>
                <a:gd name="connsiteY4" fmla="*/ 85844 h 2242570"/>
                <a:gd name="connsiteX5" fmla="*/ 1478280 w 2956560"/>
                <a:gd name="connsiteY5" fmla="*/ 0 h 2242570"/>
                <a:gd name="connsiteX6" fmla="*/ 2956560 w 2956560"/>
                <a:gd name="connsiteY6" fmla="*/ 1121285 h 2242570"/>
                <a:gd name="connsiteX7" fmla="*/ 1478280 w 2956560"/>
                <a:gd name="connsiteY7" fmla="*/ 2242570 h 2242570"/>
                <a:gd name="connsiteX8" fmla="*/ 0 w 2956560"/>
                <a:gd name="connsiteY8" fmla="*/ 1121285 h 2242570"/>
                <a:gd name="connsiteX9" fmla="*/ 1478280 w 2956560"/>
                <a:gd name="connsiteY9" fmla="*/ 0 h 22425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956560" h="2242570">
                  <a:moveTo>
                    <a:pt x="1471361" y="85844"/>
                  </a:moveTo>
                  <a:cubicBezTo>
                    <a:pt x="739485" y="85844"/>
                    <a:pt x="146182" y="513441"/>
                    <a:pt x="146182" y="1040909"/>
                  </a:cubicBezTo>
                  <a:cubicBezTo>
                    <a:pt x="146182" y="1568377"/>
                    <a:pt x="739485" y="1995974"/>
                    <a:pt x="1471361" y="1995974"/>
                  </a:cubicBezTo>
                  <a:cubicBezTo>
                    <a:pt x="2203237" y="1995974"/>
                    <a:pt x="2796540" y="1568377"/>
                    <a:pt x="2796540" y="1040909"/>
                  </a:cubicBezTo>
                  <a:cubicBezTo>
                    <a:pt x="2796540" y="513441"/>
                    <a:pt x="2203237" y="85844"/>
                    <a:pt x="1471361" y="85844"/>
                  </a:cubicBezTo>
                  <a:close/>
                  <a:moveTo>
                    <a:pt x="1478280" y="0"/>
                  </a:moveTo>
                  <a:cubicBezTo>
                    <a:pt x="2294711" y="0"/>
                    <a:pt x="2956560" y="502016"/>
                    <a:pt x="2956560" y="1121285"/>
                  </a:cubicBezTo>
                  <a:cubicBezTo>
                    <a:pt x="2956560" y="1740554"/>
                    <a:pt x="2294711" y="2242570"/>
                    <a:pt x="1478280" y="2242570"/>
                  </a:cubicBezTo>
                  <a:cubicBezTo>
                    <a:pt x="661849" y="2242570"/>
                    <a:pt x="0" y="1740554"/>
                    <a:pt x="0" y="1121285"/>
                  </a:cubicBezTo>
                  <a:cubicBezTo>
                    <a:pt x="0" y="502016"/>
                    <a:pt x="661849" y="0"/>
                    <a:pt x="1478280" y="0"/>
                  </a:cubicBez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5" name="楕円 64">
              <a:extLst>
                <a:ext uri="{FF2B5EF4-FFF2-40B4-BE49-F238E27FC236}">
                  <a16:creationId xmlns:a16="http://schemas.microsoft.com/office/drawing/2014/main" id="{5ACD57E1-5EEC-4D48-9DB4-B89E8F18941C}"/>
                </a:ext>
              </a:extLst>
            </p:cNvPr>
            <p:cNvSpPr/>
            <p:nvPr/>
          </p:nvSpPr>
          <p:spPr>
            <a:xfrm>
              <a:off x="10423442" y="240364"/>
              <a:ext cx="1683905" cy="1683906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66" name="グループ化 65">
            <a:extLst>
              <a:ext uri="{FF2B5EF4-FFF2-40B4-BE49-F238E27FC236}">
                <a16:creationId xmlns:a16="http://schemas.microsoft.com/office/drawing/2014/main" id="{D600DC48-09EE-48C6-AC11-1773A29E5D74}"/>
              </a:ext>
            </a:extLst>
          </p:cNvPr>
          <p:cNvGrpSpPr/>
          <p:nvPr/>
        </p:nvGrpSpPr>
        <p:grpSpPr>
          <a:xfrm>
            <a:off x="4104474" y="1157617"/>
            <a:ext cx="1715280" cy="976936"/>
            <a:chOff x="3474720" y="468687"/>
            <a:chExt cx="2956560" cy="1683906"/>
          </a:xfrm>
        </p:grpSpPr>
        <p:sp>
          <p:nvSpPr>
            <p:cNvPr id="67" name="楕円 66">
              <a:extLst>
                <a:ext uri="{FF2B5EF4-FFF2-40B4-BE49-F238E27FC236}">
                  <a16:creationId xmlns:a16="http://schemas.microsoft.com/office/drawing/2014/main" id="{540F4220-364D-4A72-BBEE-FE3DA613DCE2}"/>
                </a:ext>
              </a:extLst>
            </p:cNvPr>
            <p:cNvSpPr/>
            <p:nvPr/>
          </p:nvSpPr>
          <p:spPr>
            <a:xfrm>
              <a:off x="4106462" y="468687"/>
              <a:ext cx="1683905" cy="1683906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8" name="フリーフォーム: 図形 67">
              <a:extLst>
                <a:ext uri="{FF2B5EF4-FFF2-40B4-BE49-F238E27FC236}">
                  <a16:creationId xmlns:a16="http://schemas.microsoft.com/office/drawing/2014/main" id="{59C89780-FFFC-4237-A240-E2109C40190D}"/>
                </a:ext>
              </a:extLst>
            </p:cNvPr>
            <p:cNvSpPr/>
            <p:nvPr/>
          </p:nvSpPr>
          <p:spPr>
            <a:xfrm>
              <a:off x="3474720" y="770698"/>
              <a:ext cx="2956560" cy="1150324"/>
            </a:xfrm>
            <a:custGeom>
              <a:avLst/>
              <a:gdLst>
                <a:gd name="connsiteX0" fmla="*/ 2118396 w 2956560"/>
                <a:gd name="connsiteY0" fmla="*/ 0 h 1150324"/>
                <a:gd name="connsiteX1" fmla="*/ 2304800 w 2956560"/>
                <a:gd name="connsiteY1" fmla="*/ 41488 h 1150324"/>
                <a:gd name="connsiteX2" fmla="*/ 2956560 w 2956560"/>
                <a:gd name="connsiteY2" fmla="*/ 544143 h 1150324"/>
                <a:gd name="connsiteX3" fmla="*/ 1478280 w 2956560"/>
                <a:gd name="connsiteY3" fmla="*/ 1150324 h 1150324"/>
                <a:gd name="connsiteX4" fmla="*/ 0 w 2956560"/>
                <a:gd name="connsiteY4" fmla="*/ 544143 h 1150324"/>
                <a:gd name="connsiteX5" fmla="*/ 651760 w 2956560"/>
                <a:gd name="connsiteY5" fmla="*/ 41488 h 1150324"/>
                <a:gd name="connsiteX6" fmla="*/ 827220 w 2956560"/>
                <a:gd name="connsiteY6" fmla="*/ 2436 h 1150324"/>
                <a:gd name="connsiteX7" fmla="*/ 770139 w 2956560"/>
                <a:gd name="connsiteY7" fmla="*/ 80723 h 1150324"/>
                <a:gd name="connsiteX8" fmla="*/ 730441 w 2956560"/>
                <a:gd name="connsiteY8" fmla="*/ 88529 h 1150324"/>
                <a:gd name="connsiteX9" fmla="*/ 146182 w 2956560"/>
                <a:gd name="connsiteY9" fmla="*/ 486602 h 1150324"/>
                <a:gd name="connsiteX10" fmla="*/ 1471361 w 2956560"/>
                <a:gd name="connsiteY10" fmla="*/ 966662 h 1150324"/>
                <a:gd name="connsiteX11" fmla="*/ 2796540 w 2956560"/>
                <a:gd name="connsiteY11" fmla="*/ 486602 h 1150324"/>
                <a:gd name="connsiteX12" fmla="*/ 2212281 w 2956560"/>
                <a:gd name="connsiteY12" fmla="*/ 88529 h 1150324"/>
                <a:gd name="connsiteX13" fmla="*/ 2178034 w 2956560"/>
                <a:gd name="connsiteY13" fmla="*/ 81795 h 11503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956560" h="1150324">
                  <a:moveTo>
                    <a:pt x="2118396" y="0"/>
                  </a:moveTo>
                  <a:lnTo>
                    <a:pt x="2304800" y="41488"/>
                  </a:lnTo>
                  <a:cubicBezTo>
                    <a:pt x="2698025" y="150423"/>
                    <a:pt x="2956560" y="334902"/>
                    <a:pt x="2956560" y="544143"/>
                  </a:cubicBezTo>
                  <a:cubicBezTo>
                    <a:pt x="2956560" y="878928"/>
                    <a:pt x="2294711" y="1150324"/>
                    <a:pt x="1478280" y="1150324"/>
                  </a:cubicBezTo>
                  <a:cubicBezTo>
                    <a:pt x="661849" y="1150324"/>
                    <a:pt x="0" y="878928"/>
                    <a:pt x="0" y="544143"/>
                  </a:cubicBezTo>
                  <a:cubicBezTo>
                    <a:pt x="0" y="334902"/>
                    <a:pt x="258535" y="150423"/>
                    <a:pt x="651760" y="41488"/>
                  </a:cubicBezTo>
                  <a:lnTo>
                    <a:pt x="827220" y="2436"/>
                  </a:lnTo>
                  <a:lnTo>
                    <a:pt x="770139" y="80723"/>
                  </a:lnTo>
                  <a:lnTo>
                    <a:pt x="730441" y="88529"/>
                  </a:lnTo>
                  <a:cubicBezTo>
                    <a:pt x="377941" y="174799"/>
                    <a:pt x="146182" y="320896"/>
                    <a:pt x="146182" y="486602"/>
                  </a:cubicBezTo>
                  <a:cubicBezTo>
                    <a:pt x="146182" y="751732"/>
                    <a:pt x="739485" y="966662"/>
                    <a:pt x="1471361" y="966662"/>
                  </a:cubicBezTo>
                  <a:cubicBezTo>
                    <a:pt x="2203237" y="966662"/>
                    <a:pt x="2796540" y="751732"/>
                    <a:pt x="2796540" y="486602"/>
                  </a:cubicBezTo>
                  <a:cubicBezTo>
                    <a:pt x="2796540" y="320896"/>
                    <a:pt x="2564781" y="174799"/>
                    <a:pt x="2212281" y="88529"/>
                  </a:cubicBezTo>
                  <a:lnTo>
                    <a:pt x="2178034" y="81795"/>
                  </a:ln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669897DB-AEE9-41B4-9576-D9C23B32C4E4}"/>
              </a:ext>
            </a:extLst>
          </p:cNvPr>
          <p:cNvGrpSpPr/>
          <p:nvPr/>
        </p:nvGrpSpPr>
        <p:grpSpPr>
          <a:xfrm>
            <a:off x="4137591" y="3237213"/>
            <a:ext cx="1698172" cy="732373"/>
            <a:chOff x="3474720" y="2791460"/>
            <a:chExt cx="2956560" cy="1275080"/>
          </a:xfrm>
        </p:grpSpPr>
        <p:sp>
          <p:nvSpPr>
            <p:cNvPr id="3" name="楕円 2">
              <a:extLst>
                <a:ext uri="{FF2B5EF4-FFF2-40B4-BE49-F238E27FC236}">
                  <a16:creationId xmlns:a16="http://schemas.microsoft.com/office/drawing/2014/main" id="{1C580977-4F01-4BD8-A869-4AC7CD494B50}"/>
                </a:ext>
              </a:extLst>
            </p:cNvPr>
            <p:cNvSpPr/>
            <p:nvPr/>
          </p:nvSpPr>
          <p:spPr>
            <a:xfrm>
              <a:off x="4310876" y="2791460"/>
              <a:ext cx="1275078" cy="1275080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4CB0C960-E6C5-4144-9547-73E4E489F554}"/>
                </a:ext>
              </a:extLst>
            </p:cNvPr>
            <p:cNvSpPr/>
            <p:nvPr/>
          </p:nvSpPr>
          <p:spPr>
            <a:xfrm>
              <a:off x="3474720" y="2836402"/>
              <a:ext cx="2956560" cy="1202980"/>
            </a:xfrm>
            <a:custGeom>
              <a:avLst/>
              <a:gdLst>
                <a:gd name="connsiteX0" fmla="*/ 1705233 w 2956560"/>
                <a:gd name="connsiteY0" fmla="*/ 0 h 1202980"/>
                <a:gd name="connsiteX1" fmla="*/ 1776205 w 2956560"/>
                <a:gd name="connsiteY1" fmla="*/ 2934 h 1202980"/>
                <a:gd name="connsiteX2" fmla="*/ 2956560 w 2956560"/>
                <a:gd name="connsiteY2" fmla="*/ 596799 h 1202980"/>
                <a:gd name="connsiteX3" fmla="*/ 1478280 w 2956560"/>
                <a:gd name="connsiteY3" fmla="*/ 1202980 h 1202980"/>
                <a:gd name="connsiteX4" fmla="*/ 0 w 2956560"/>
                <a:gd name="connsiteY4" fmla="*/ 596799 h 1202980"/>
                <a:gd name="connsiteX5" fmla="*/ 1180355 w 2956560"/>
                <a:gd name="connsiteY5" fmla="*/ 2934 h 1202980"/>
                <a:gd name="connsiteX6" fmla="*/ 1240748 w 2956560"/>
                <a:gd name="connsiteY6" fmla="*/ 437 h 1202980"/>
                <a:gd name="connsiteX7" fmla="*/ 1225536 w 2956560"/>
                <a:gd name="connsiteY7" fmla="*/ 5159 h 1202980"/>
                <a:gd name="connsiteX8" fmla="*/ 1022887 w 2956560"/>
                <a:gd name="connsiteY8" fmla="*/ 141789 h 1202980"/>
                <a:gd name="connsiteX9" fmla="*/ 998919 w 2956560"/>
                <a:gd name="connsiteY9" fmla="*/ 170839 h 1202980"/>
                <a:gd name="connsiteX10" fmla="*/ 862514 w 2956560"/>
                <a:gd name="connsiteY10" fmla="*/ 199320 h 1202980"/>
                <a:gd name="connsiteX11" fmla="*/ 382402 w 2956560"/>
                <a:gd name="connsiteY11" fmla="*/ 546683 h 1202980"/>
                <a:gd name="connsiteX12" fmla="*/ 1471361 w 2956560"/>
                <a:gd name="connsiteY12" fmla="*/ 965588 h 1202980"/>
                <a:gd name="connsiteX13" fmla="*/ 2560320 w 2956560"/>
                <a:gd name="connsiteY13" fmla="*/ 546683 h 1202980"/>
                <a:gd name="connsiteX14" fmla="*/ 2080208 w 2956560"/>
                <a:gd name="connsiteY14" fmla="*/ 199320 h 1202980"/>
                <a:gd name="connsiteX15" fmla="*/ 1949444 w 2956560"/>
                <a:gd name="connsiteY15" fmla="*/ 172017 h 1202980"/>
                <a:gd name="connsiteX16" fmla="*/ 1924503 w 2956560"/>
                <a:gd name="connsiteY16" fmla="*/ 141789 h 1202980"/>
                <a:gd name="connsiteX17" fmla="*/ 1721854 w 2956560"/>
                <a:gd name="connsiteY17" fmla="*/ 5159 h 12029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56560" h="1202980">
                  <a:moveTo>
                    <a:pt x="1705233" y="0"/>
                  </a:moveTo>
                  <a:lnTo>
                    <a:pt x="1776205" y="2934"/>
                  </a:lnTo>
                  <a:cubicBezTo>
                    <a:pt x="2449832" y="59458"/>
                    <a:pt x="2956560" y="303862"/>
                    <a:pt x="2956560" y="596799"/>
                  </a:cubicBezTo>
                  <a:cubicBezTo>
                    <a:pt x="2956560" y="931584"/>
                    <a:pt x="2294711" y="1202980"/>
                    <a:pt x="1478280" y="1202980"/>
                  </a:cubicBezTo>
                  <a:cubicBezTo>
                    <a:pt x="661849" y="1202980"/>
                    <a:pt x="0" y="931584"/>
                    <a:pt x="0" y="596799"/>
                  </a:cubicBezTo>
                  <a:cubicBezTo>
                    <a:pt x="0" y="303862"/>
                    <a:pt x="506728" y="59458"/>
                    <a:pt x="1180355" y="2934"/>
                  </a:cubicBezTo>
                  <a:lnTo>
                    <a:pt x="1240748" y="437"/>
                  </a:lnTo>
                  <a:lnTo>
                    <a:pt x="1225536" y="5159"/>
                  </a:lnTo>
                  <a:cubicBezTo>
                    <a:pt x="1149262" y="37420"/>
                    <a:pt x="1080573" y="84103"/>
                    <a:pt x="1022887" y="141789"/>
                  </a:cubicBezTo>
                  <a:lnTo>
                    <a:pt x="998919" y="170839"/>
                  </a:lnTo>
                  <a:lnTo>
                    <a:pt x="862514" y="199320"/>
                  </a:lnTo>
                  <a:cubicBezTo>
                    <a:pt x="572849" y="274601"/>
                    <a:pt x="382402" y="402086"/>
                    <a:pt x="382402" y="546683"/>
                  </a:cubicBezTo>
                  <a:cubicBezTo>
                    <a:pt x="382402" y="778038"/>
                    <a:pt x="869946" y="965588"/>
                    <a:pt x="1471361" y="965588"/>
                  </a:cubicBezTo>
                  <a:cubicBezTo>
                    <a:pt x="2072776" y="965588"/>
                    <a:pt x="2560320" y="778038"/>
                    <a:pt x="2560320" y="546683"/>
                  </a:cubicBezTo>
                  <a:cubicBezTo>
                    <a:pt x="2560320" y="402086"/>
                    <a:pt x="2369873" y="274601"/>
                    <a:pt x="2080208" y="199320"/>
                  </a:cubicBezTo>
                  <a:lnTo>
                    <a:pt x="1949444" y="172017"/>
                  </a:lnTo>
                  <a:lnTo>
                    <a:pt x="1924503" y="141789"/>
                  </a:lnTo>
                  <a:cubicBezTo>
                    <a:pt x="1866817" y="84103"/>
                    <a:pt x="1798128" y="37420"/>
                    <a:pt x="1721854" y="5159"/>
                  </a:cubicBez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27653611-E7DE-42AC-B512-781EBF556B5F}"/>
              </a:ext>
            </a:extLst>
          </p:cNvPr>
          <p:cNvGrpSpPr/>
          <p:nvPr/>
        </p:nvGrpSpPr>
        <p:grpSpPr>
          <a:xfrm>
            <a:off x="4137591" y="1258504"/>
            <a:ext cx="1698172" cy="732373"/>
            <a:chOff x="3474720" y="673100"/>
            <a:chExt cx="2956560" cy="1275080"/>
          </a:xfrm>
        </p:grpSpPr>
        <p:sp>
          <p:nvSpPr>
            <p:cNvPr id="6" name="楕円 5">
              <a:extLst>
                <a:ext uri="{FF2B5EF4-FFF2-40B4-BE49-F238E27FC236}">
                  <a16:creationId xmlns:a16="http://schemas.microsoft.com/office/drawing/2014/main" id="{FC67A2C0-2A07-4193-A358-DA33F5A50412}"/>
                </a:ext>
              </a:extLst>
            </p:cNvPr>
            <p:cNvSpPr/>
            <p:nvPr/>
          </p:nvSpPr>
          <p:spPr>
            <a:xfrm>
              <a:off x="4310876" y="673100"/>
              <a:ext cx="1275078" cy="1275080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B9A428A9-B865-48C7-B860-3A1233DAB23C}"/>
                </a:ext>
              </a:extLst>
            </p:cNvPr>
            <p:cNvSpPr/>
            <p:nvPr/>
          </p:nvSpPr>
          <p:spPr>
            <a:xfrm>
              <a:off x="3474720" y="718012"/>
              <a:ext cx="2956560" cy="1203010"/>
            </a:xfrm>
            <a:custGeom>
              <a:avLst/>
              <a:gdLst>
                <a:gd name="connsiteX0" fmla="*/ 1704522 w 2956560"/>
                <a:gd name="connsiteY0" fmla="*/ 0 h 1203010"/>
                <a:gd name="connsiteX1" fmla="*/ 1776205 w 2956560"/>
                <a:gd name="connsiteY1" fmla="*/ 2963 h 1203010"/>
                <a:gd name="connsiteX2" fmla="*/ 2956560 w 2956560"/>
                <a:gd name="connsiteY2" fmla="*/ 596829 h 1203010"/>
                <a:gd name="connsiteX3" fmla="*/ 1478280 w 2956560"/>
                <a:gd name="connsiteY3" fmla="*/ 1203010 h 1203010"/>
                <a:gd name="connsiteX4" fmla="*/ 0 w 2956560"/>
                <a:gd name="connsiteY4" fmla="*/ 596829 h 1203010"/>
                <a:gd name="connsiteX5" fmla="*/ 1180355 w 2956560"/>
                <a:gd name="connsiteY5" fmla="*/ 2963 h 1203010"/>
                <a:gd name="connsiteX6" fmla="*/ 1241794 w 2956560"/>
                <a:gd name="connsiteY6" fmla="*/ 424 h 1203010"/>
                <a:gd name="connsiteX7" fmla="*/ 1197296 w 2956560"/>
                <a:gd name="connsiteY7" fmla="*/ 17956 h 1203010"/>
                <a:gd name="connsiteX8" fmla="*/ 1117241 w 2956560"/>
                <a:gd name="connsiteY8" fmla="*/ 63970 h 1203010"/>
                <a:gd name="connsiteX9" fmla="*/ 1095259 w 2956560"/>
                <a:gd name="connsiteY9" fmla="*/ 81242 h 1203010"/>
                <a:gd name="connsiteX10" fmla="*/ 955542 w 2956560"/>
                <a:gd name="connsiteY10" fmla="*/ 96954 h 1203010"/>
                <a:gd name="connsiteX11" fmla="*/ 146182 w 2956560"/>
                <a:gd name="connsiteY11" fmla="*/ 539288 h 1203010"/>
                <a:gd name="connsiteX12" fmla="*/ 1471361 w 2956560"/>
                <a:gd name="connsiteY12" fmla="*/ 1019348 h 1203010"/>
                <a:gd name="connsiteX13" fmla="*/ 2796540 w 2956560"/>
                <a:gd name="connsiteY13" fmla="*/ 539288 h 1203010"/>
                <a:gd name="connsiteX14" fmla="*/ 1987181 w 2956560"/>
                <a:gd name="connsiteY14" fmla="*/ 96954 h 1203010"/>
                <a:gd name="connsiteX15" fmla="*/ 1852912 w 2956560"/>
                <a:gd name="connsiteY15" fmla="*/ 81855 h 1203010"/>
                <a:gd name="connsiteX16" fmla="*/ 1830150 w 2956560"/>
                <a:gd name="connsiteY16" fmla="*/ 63970 h 1203010"/>
                <a:gd name="connsiteX17" fmla="*/ 1750095 w 2956560"/>
                <a:gd name="connsiteY17" fmla="*/ 17956 h 12030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56560" h="1203010">
                  <a:moveTo>
                    <a:pt x="1704522" y="0"/>
                  </a:moveTo>
                  <a:lnTo>
                    <a:pt x="1776205" y="2963"/>
                  </a:lnTo>
                  <a:cubicBezTo>
                    <a:pt x="2449832" y="59488"/>
                    <a:pt x="2956560" y="303892"/>
                    <a:pt x="2956560" y="596829"/>
                  </a:cubicBezTo>
                  <a:cubicBezTo>
                    <a:pt x="2956560" y="931614"/>
                    <a:pt x="2294711" y="1203010"/>
                    <a:pt x="1478280" y="1203010"/>
                  </a:cubicBezTo>
                  <a:cubicBezTo>
                    <a:pt x="661849" y="1203010"/>
                    <a:pt x="0" y="931614"/>
                    <a:pt x="0" y="596829"/>
                  </a:cubicBezTo>
                  <a:cubicBezTo>
                    <a:pt x="0" y="303892"/>
                    <a:pt x="506728" y="59488"/>
                    <a:pt x="1180355" y="2963"/>
                  </a:cubicBezTo>
                  <a:lnTo>
                    <a:pt x="1241794" y="424"/>
                  </a:lnTo>
                  <a:lnTo>
                    <a:pt x="1197296" y="17956"/>
                  </a:lnTo>
                  <a:cubicBezTo>
                    <a:pt x="1169424" y="31386"/>
                    <a:pt x="1142679" y="46784"/>
                    <a:pt x="1117241" y="63970"/>
                  </a:cubicBezTo>
                  <a:lnTo>
                    <a:pt x="1095259" y="81242"/>
                  </a:lnTo>
                  <a:lnTo>
                    <a:pt x="955542" y="96954"/>
                  </a:lnTo>
                  <a:cubicBezTo>
                    <a:pt x="479915" y="169831"/>
                    <a:pt x="146182" y="340441"/>
                    <a:pt x="146182" y="539288"/>
                  </a:cubicBezTo>
                  <a:cubicBezTo>
                    <a:pt x="146182" y="804418"/>
                    <a:pt x="739485" y="1019348"/>
                    <a:pt x="1471361" y="1019348"/>
                  </a:cubicBezTo>
                  <a:cubicBezTo>
                    <a:pt x="2203237" y="1019348"/>
                    <a:pt x="2796540" y="804418"/>
                    <a:pt x="2796540" y="539288"/>
                  </a:cubicBezTo>
                  <a:cubicBezTo>
                    <a:pt x="2796540" y="340441"/>
                    <a:pt x="2462807" y="169831"/>
                    <a:pt x="1987181" y="96954"/>
                  </a:cubicBezTo>
                  <a:lnTo>
                    <a:pt x="1852912" y="81855"/>
                  </a:lnTo>
                  <a:lnTo>
                    <a:pt x="1830150" y="63970"/>
                  </a:lnTo>
                  <a:cubicBezTo>
                    <a:pt x="1804712" y="46784"/>
                    <a:pt x="1777967" y="31386"/>
                    <a:pt x="1750095" y="17956"/>
                  </a:cubicBez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AFEAF73D-D323-418E-BBB4-813882B7B2C5}"/>
              </a:ext>
            </a:extLst>
          </p:cNvPr>
          <p:cNvGrpSpPr/>
          <p:nvPr/>
        </p:nvGrpSpPr>
        <p:grpSpPr>
          <a:xfrm>
            <a:off x="4137591" y="5130734"/>
            <a:ext cx="1698172" cy="732373"/>
            <a:chOff x="3474720" y="5054600"/>
            <a:chExt cx="2956560" cy="1275080"/>
          </a:xfrm>
        </p:grpSpPr>
        <p:sp>
          <p:nvSpPr>
            <p:cNvPr id="9" name="楕円 8">
              <a:extLst>
                <a:ext uri="{FF2B5EF4-FFF2-40B4-BE49-F238E27FC236}">
                  <a16:creationId xmlns:a16="http://schemas.microsoft.com/office/drawing/2014/main" id="{27402838-D116-4CFD-BF54-11C89144113D}"/>
                </a:ext>
              </a:extLst>
            </p:cNvPr>
            <p:cNvSpPr/>
            <p:nvPr/>
          </p:nvSpPr>
          <p:spPr>
            <a:xfrm>
              <a:off x="4310876" y="5054600"/>
              <a:ext cx="1275078" cy="1275080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フリーフォーム: 図形 9">
              <a:extLst>
                <a:ext uri="{FF2B5EF4-FFF2-40B4-BE49-F238E27FC236}">
                  <a16:creationId xmlns:a16="http://schemas.microsoft.com/office/drawing/2014/main" id="{FD10BC64-C2EC-40EF-BF57-EADB30CD3B7B}"/>
                </a:ext>
              </a:extLst>
            </p:cNvPr>
            <p:cNvSpPr/>
            <p:nvPr/>
          </p:nvSpPr>
          <p:spPr>
            <a:xfrm>
              <a:off x="3474720" y="5099592"/>
              <a:ext cx="2956560" cy="1202931"/>
            </a:xfrm>
            <a:custGeom>
              <a:avLst/>
              <a:gdLst>
                <a:gd name="connsiteX0" fmla="*/ 1706416 w 2956560"/>
                <a:gd name="connsiteY0" fmla="*/ 0 h 1202931"/>
                <a:gd name="connsiteX1" fmla="*/ 1776205 w 2956560"/>
                <a:gd name="connsiteY1" fmla="*/ 2885 h 1202931"/>
                <a:gd name="connsiteX2" fmla="*/ 2956560 w 2956560"/>
                <a:gd name="connsiteY2" fmla="*/ 596750 h 1202931"/>
                <a:gd name="connsiteX3" fmla="*/ 1478280 w 2956560"/>
                <a:gd name="connsiteY3" fmla="*/ 1202931 h 1202931"/>
                <a:gd name="connsiteX4" fmla="*/ 0 w 2956560"/>
                <a:gd name="connsiteY4" fmla="*/ 596750 h 1202931"/>
                <a:gd name="connsiteX5" fmla="*/ 1180355 w 2956560"/>
                <a:gd name="connsiteY5" fmla="*/ 2885 h 1202931"/>
                <a:gd name="connsiteX6" fmla="*/ 1240086 w 2956560"/>
                <a:gd name="connsiteY6" fmla="*/ 416 h 1202931"/>
                <a:gd name="connsiteX7" fmla="*/ 1156357 w 2956560"/>
                <a:gd name="connsiteY7" fmla="*/ 39477 h 1202931"/>
                <a:gd name="connsiteX8" fmla="*/ 991623 w 2956560"/>
                <a:gd name="connsiteY8" fmla="*/ 175328 h 1202931"/>
                <a:gd name="connsiteX9" fmla="*/ 962693 w 2956560"/>
                <a:gd name="connsiteY9" fmla="*/ 215006 h 1202931"/>
                <a:gd name="connsiteX10" fmla="*/ 917899 w 2956560"/>
                <a:gd name="connsiteY10" fmla="*/ 224546 h 1202931"/>
                <a:gd name="connsiteX11" fmla="*/ 481462 w 2956560"/>
                <a:gd name="connsiteY11" fmla="*/ 546634 h 1202931"/>
                <a:gd name="connsiteX12" fmla="*/ 1471361 w 2956560"/>
                <a:gd name="connsiteY12" fmla="*/ 935059 h 1202931"/>
                <a:gd name="connsiteX13" fmla="*/ 2461260 w 2956560"/>
                <a:gd name="connsiteY13" fmla="*/ 546634 h 1202931"/>
                <a:gd name="connsiteX14" fmla="*/ 2024823 w 2956560"/>
                <a:gd name="connsiteY14" fmla="*/ 224546 h 1202931"/>
                <a:gd name="connsiteX15" fmla="*/ 1985559 w 2956560"/>
                <a:gd name="connsiteY15" fmla="*/ 216184 h 1202931"/>
                <a:gd name="connsiteX16" fmla="*/ 1955770 w 2956560"/>
                <a:gd name="connsiteY16" fmla="*/ 175328 h 1202931"/>
                <a:gd name="connsiteX17" fmla="*/ 1791036 w 2956560"/>
                <a:gd name="connsiteY17" fmla="*/ 39477 h 12029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56560" h="1202931">
                  <a:moveTo>
                    <a:pt x="1706416" y="0"/>
                  </a:moveTo>
                  <a:lnTo>
                    <a:pt x="1776205" y="2885"/>
                  </a:lnTo>
                  <a:cubicBezTo>
                    <a:pt x="2449832" y="59409"/>
                    <a:pt x="2956560" y="303813"/>
                    <a:pt x="2956560" y="596750"/>
                  </a:cubicBezTo>
                  <a:cubicBezTo>
                    <a:pt x="2956560" y="931535"/>
                    <a:pt x="2294711" y="1202931"/>
                    <a:pt x="1478280" y="1202931"/>
                  </a:cubicBezTo>
                  <a:cubicBezTo>
                    <a:pt x="661849" y="1202931"/>
                    <a:pt x="0" y="931535"/>
                    <a:pt x="0" y="596750"/>
                  </a:cubicBezTo>
                  <a:cubicBezTo>
                    <a:pt x="0" y="303813"/>
                    <a:pt x="506728" y="59409"/>
                    <a:pt x="1180355" y="2885"/>
                  </a:cubicBezTo>
                  <a:lnTo>
                    <a:pt x="1240086" y="416"/>
                  </a:lnTo>
                  <a:lnTo>
                    <a:pt x="1156357" y="39477"/>
                  </a:lnTo>
                  <a:cubicBezTo>
                    <a:pt x="1094057" y="75300"/>
                    <a:pt x="1038383" y="121347"/>
                    <a:pt x="991623" y="175328"/>
                  </a:cubicBezTo>
                  <a:lnTo>
                    <a:pt x="962693" y="215006"/>
                  </a:lnTo>
                  <a:lnTo>
                    <a:pt x="917899" y="224546"/>
                  </a:lnTo>
                  <a:cubicBezTo>
                    <a:pt x="654584" y="294349"/>
                    <a:pt x="481462" y="412559"/>
                    <a:pt x="481462" y="546634"/>
                  </a:cubicBezTo>
                  <a:cubicBezTo>
                    <a:pt x="481462" y="761155"/>
                    <a:pt x="924655" y="935059"/>
                    <a:pt x="1471361" y="935059"/>
                  </a:cubicBezTo>
                  <a:cubicBezTo>
                    <a:pt x="2018067" y="935059"/>
                    <a:pt x="2461260" y="761155"/>
                    <a:pt x="2461260" y="546634"/>
                  </a:cubicBezTo>
                  <a:cubicBezTo>
                    <a:pt x="2461260" y="412559"/>
                    <a:pt x="2288138" y="294349"/>
                    <a:pt x="2024823" y="224546"/>
                  </a:cubicBezTo>
                  <a:lnTo>
                    <a:pt x="1985559" y="216184"/>
                  </a:lnTo>
                  <a:lnTo>
                    <a:pt x="1955770" y="175328"/>
                  </a:lnTo>
                  <a:cubicBezTo>
                    <a:pt x="1909010" y="121347"/>
                    <a:pt x="1853336" y="75300"/>
                    <a:pt x="1791036" y="39477"/>
                  </a:cubicBez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1" name="グループ化 10">
            <a:extLst>
              <a:ext uri="{FF2B5EF4-FFF2-40B4-BE49-F238E27FC236}">
                <a16:creationId xmlns:a16="http://schemas.microsoft.com/office/drawing/2014/main" id="{F4BD61B7-00CD-49EF-8A34-18DFAE6341B1}"/>
              </a:ext>
            </a:extLst>
          </p:cNvPr>
          <p:cNvGrpSpPr/>
          <p:nvPr/>
        </p:nvGrpSpPr>
        <p:grpSpPr>
          <a:xfrm>
            <a:off x="2229966" y="1258504"/>
            <a:ext cx="1698172" cy="732373"/>
            <a:chOff x="342900" y="673100"/>
            <a:chExt cx="2956560" cy="1275080"/>
          </a:xfrm>
        </p:grpSpPr>
        <p:sp>
          <p:nvSpPr>
            <p:cNvPr id="12" name="楕円 11">
              <a:extLst>
                <a:ext uri="{FF2B5EF4-FFF2-40B4-BE49-F238E27FC236}">
                  <a16:creationId xmlns:a16="http://schemas.microsoft.com/office/drawing/2014/main" id="{5C2E6755-BB88-4C02-B4A5-B8FF7B07733E}"/>
                </a:ext>
              </a:extLst>
            </p:cNvPr>
            <p:cNvSpPr/>
            <p:nvPr/>
          </p:nvSpPr>
          <p:spPr>
            <a:xfrm>
              <a:off x="1179056" y="673100"/>
              <a:ext cx="1275078" cy="1275080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フリーフォーム: 図形 12">
              <a:extLst>
                <a:ext uri="{FF2B5EF4-FFF2-40B4-BE49-F238E27FC236}">
                  <a16:creationId xmlns:a16="http://schemas.microsoft.com/office/drawing/2014/main" id="{1B70EB08-D71A-4D53-8553-EE49051C65E1}"/>
                </a:ext>
              </a:extLst>
            </p:cNvPr>
            <p:cNvSpPr/>
            <p:nvPr/>
          </p:nvSpPr>
          <p:spPr>
            <a:xfrm>
              <a:off x="342900" y="1021320"/>
              <a:ext cx="2956560" cy="611045"/>
            </a:xfrm>
            <a:custGeom>
              <a:avLst/>
              <a:gdLst>
                <a:gd name="connsiteX0" fmla="*/ 2039428 w 2956560"/>
                <a:gd name="connsiteY0" fmla="*/ 0 h 611045"/>
                <a:gd name="connsiteX1" fmla="*/ 2053693 w 2956560"/>
                <a:gd name="connsiteY1" fmla="*/ 952 h 611045"/>
                <a:gd name="connsiteX2" fmla="*/ 2956560 w 2956560"/>
                <a:gd name="connsiteY2" fmla="*/ 293522 h 611045"/>
                <a:gd name="connsiteX3" fmla="*/ 1478280 w 2956560"/>
                <a:gd name="connsiteY3" fmla="*/ 611045 h 611045"/>
                <a:gd name="connsiteX4" fmla="*/ 0 w 2956560"/>
                <a:gd name="connsiteY4" fmla="*/ 293522 h 611045"/>
                <a:gd name="connsiteX5" fmla="*/ 902867 w 2956560"/>
                <a:gd name="connsiteY5" fmla="*/ 952 h 611045"/>
                <a:gd name="connsiteX6" fmla="*/ 907649 w 2956560"/>
                <a:gd name="connsiteY6" fmla="*/ 633 h 611045"/>
                <a:gd name="connsiteX7" fmla="*/ 888054 w 2956560"/>
                <a:gd name="connsiteY7" fmla="*/ 40094 h 611045"/>
                <a:gd name="connsiteX8" fmla="*/ 730441 w 2956560"/>
                <a:gd name="connsiteY8" fmla="*/ 55344 h 611045"/>
                <a:gd name="connsiteX9" fmla="*/ 146182 w 2956560"/>
                <a:gd name="connsiteY9" fmla="*/ 251221 h 611045"/>
                <a:gd name="connsiteX10" fmla="*/ 1471361 w 2956560"/>
                <a:gd name="connsiteY10" fmla="*/ 487441 h 611045"/>
                <a:gd name="connsiteX11" fmla="*/ 2796540 w 2956560"/>
                <a:gd name="connsiteY11" fmla="*/ 251221 h 611045"/>
                <a:gd name="connsiteX12" fmla="*/ 2212281 w 2956560"/>
                <a:gd name="connsiteY12" fmla="*/ 55344 h 611045"/>
                <a:gd name="connsiteX13" fmla="*/ 2059573 w 2956560"/>
                <a:gd name="connsiteY13" fmla="*/ 40569 h 6110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956560" h="611045">
                  <a:moveTo>
                    <a:pt x="2039428" y="0"/>
                  </a:moveTo>
                  <a:lnTo>
                    <a:pt x="2053693" y="952"/>
                  </a:lnTo>
                  <a:cubicBezTo>
                    <a:pt x="2584270" y="49154"/>
                    <a:pt x="2956560" y="162000"/>
                    <a:pt x="2956560" y="293522"/>
                  </a:cubicBezTo>
                  <a:cubicBezTo>
                    <a:pt x="2956560" y="468885"/>
                    <a:pt x="2294711" y="611045"/>
                    <a:pt x="1478280" y="611045"/>
                  </a:cubicBezTo>
                  <a:cubicBezTo>
                    <a:pt x="661849" y="611045"/>
                    <a:pt x="0" y="468885"/>
                    <a:pt x="0" y="293522"/>
                  </a:cubicBezTo>
                  <a:cubicBezTo>
                    <a:pt x="0" y="162000"/>
                    <a:pt x="372290" y="49154"/>
                    <a:pt x="902867" y="952"/>
                  </a:cubicBezTo>
                  <a:lnTo>
                    <a:pt x="907649" y="633"/>
                  </a:lnTo>
                  <a:lnTo>
                    <a:pt x="888054" y="40094"/>
                  </a:lnTo>
                  <a:lnTo>
                    <a:pt x="730441" y="55344"/>
                  </a:lnTo>
                  <a:cubicBezTo>
                    <a:pt x="377941" y="97794"/>
                    <a:pt x="146182" y="169683"/>
                    <a:pt x="146182" y="251221"/>
                  </a:cubicBezTo>
                  <a:cubicBezTo>
                    <a:pt x="146182" y="381682"/>
                    <a:pt x="739485" y="487441"/>
                    <a:pt x="1471361" y="487441"/>
                  </a:cubicBezTo>
                  <a:cubicBezTo>
                    <a:pt x="2203237" y="487441"/>
                    <a:pt x="2796540" y="381682"/>
                    <a:pt x="2796540" y="251221"/>
                  </a:cubicBezTo>
                  <a:cubicBezTo>
                    <a:pt x="2796540" y="169683"/>
                    <a:pt x="2564781" y="97794"/>
                    <a:pt x="2212281" y="55344"/>
                  </a:cubicBezTo>
                  <a:lnTo>
                    <a:pt x="2059573" y="40569"/>
                  </a:ln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4" name="グループ化 13">
            <a:extLst>
              <a:ext uri="{FF2B5EF4-FFF2-40B4-BE49-F238E27FC236}">
                <a16:creationId xmlns:a16="http://schemas.microsoft.com/office/drawing/2014/main" id="{EE31A6D7-6525-4B54-B845-7319E2A620D2}"/>
              </a:ext>
            </a:extLst>
          </p:cNvPr>
          <p:cNvGrpSpPr/>
          <p:nvPr/>
        </p:nvGrpSpPr>
        <p:grpSpPr>
          <a:xfrm>
            <a:off x="2229966" y="3237213"/>
            <a:ext cx="1698172" cy="732373"/>
            <a:chOff x="259080" y="2791460"/>
            <a:chExt cx="2956560" cy="1275080"/>
          </a:xfrm>
        </p:grpSpPr>
        <p:sp>
          <p:nvSpPr>
            <p:cNvPr id="15" name="楕円 14">
              <a:extLst>
                <a:ext uri="{FF2B5EF4-FFF2-40B4-BE49-F238E27FC236}">
                  <a16:creationId xmlns:a16="http://schemas.microsoft.com/office/drawing/2014/main" id="{B21FB2FA-8509-44B6-A45D-EE46CE8805DD}"/>
                </a:ext>
              </a:extLst>
            </p:cNvPr>
            <p:cNvSpPr/>
            <p:nvPr/>
          </p:nvSpPr>
          <p:spPr>
            <a:xfrm>
              <a:off x="1095236" y="2791460"/>
              <a:ext cx="1275078" cy="1275080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6" name="フリーフォーム: 図形 15">
              <a:extLst>
                <a:ext uri="{FF2B5EF4-FFF2-40B4-BE49-F238E27FC236}">
                  <a16:creationId xmlns:a16="http://schemas.microsoft.com/office/drawing/2014/main" id="{64556A69-08A0-403C-AE0F-CFB9956F4B72}"/>
                </a:ext>
              </a:extLst>
            </p:cNvPr>
            <p:cNvSpPr/>
            <p:nvPr/>
          </p:nvSpPr>
          <p:spPr>
            <a:xfrm>
              <a:off x="259080" y="3089086"/>
              <a:ext cx="2956560" cy="714077"/>
            </a:xfrm>
            <a:custGeom>
              <a:avLst/>
              <a:gdLst>
                <a:gd name="connsiteX0" fmla="*/ 2012135 w 2956560"/>
                <a:gd name="connsiteY0" fmla="*/ 0 h 714077"/>
                <a:gd name="connsiteX1" fmla="*/ 2053693 w 2956560"/>
                <a:gd name="connsiteY1" fmla="*/ 3228 h 714077"/>
                <a:gd name="connsiteX2" fmla="*/ 2956560 w 2956560"/>
                <a:gd name="connsiteY2" fmla="*/ 344116 h 714077"/>
                <a:gd name="connsiteX3" fmla="*/ 1478280 w 2956560"/>
                <a:gd name="connsiteY3" fmla="*/ 714077 h 714077"/>
                <a:gd name="connsiteX4" fmla="*/ 0 w 2956560"/>
                <a:gd name="connsiteY4" fmla="*/ 344116 h 714077"/>
                <a:gd name="connsiteX5" fmla="*/ 902867 w 2956560"/>
                <a:gd name="connsiteY5" fmla="*/ 3228 h 714077"/>
                <a:gd name="connsiteX6" fmla="*/ 934705 w 2956560"/>
                <a:gd name="connsiteY6" fmla="*/ 755 h 714077"/>
                <a:gd name="connsiteX7" fmla="*/ 928455 w 2956560"/>
                <a:gd name="connsiteY7" fmla="*/ 9327 h 714077"/>
                <a:gd name="connsiteX8" fmla="*/ 894385 w 2956560"/>
                <a:gd name="connsiteY8" fmla="*/ 77939 h 714077"/>
                <a:gd name="connsiteX9" fmla="*/ 862514 w 2956560"/>
                <a:gd name="connsiteY9" fmla="*/ 82000 h 714077"/>
                <a:gd name="connsiteX10" fmla="*/ 382402 w 2956560"/>
                <a:gd name="connsiteY10" fmla="*/ 294000 h 714077"/>
                <a:gd name="connsiteX11" fmla="*/ 1471361 w 2956560"/>
                <a:gd name="connsiteY11" fmla="*/ 549663 h 714077"/>
                <a:gd name="connsiteX12" fmla="*/ 2560320 w 2956560"/>
                <a:gd name="connsiteY12" fmla="*/ 294000 h 714077"/>
                <a:gd name="connsiteX13" fmla="*/ 2080208 w 2956560"/>
                <a:gd name="connsiteY13" fmla="*/ 82000 h 714077"/>
                <a:gd name="connsiteX14" fmla="*/ 2053322 w 2956560"/>
                <a:gd name="connsiteY14" fmla="*/ 78574 h 714077"/>
                <a:gd name="connsiteX15" fmla="*/ 2018936 w 2956560"/>
                <a:gd name="connsiteY15" fmla="*/ 9327 h 7140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956560" h="714077">
                  <a:moveTo>
                    <a:pt x="2012135" y="0"/>
                  </a:moveTo>
                  <a:lnTo>
                    <a:pt x="2053693" y="3228"/>
                  </a:lnTo>
                  <a:cubicBezTo>
                    <a:pt x="2584270" y="59392"/>
                    <a:pt x="2956560" y="190873"/>
                    <a:pt x="2956560" y="344116"/>
                  </a:cubicBezTo>
                  <a:cubicBezTo>
                    <a:pt x="2956560" y="548440"/>
                    <a:pt x="2294711" y="714077"/>
                    <a:pt x="1478280" y="714077"/>
                  </a:cubicBezTo>
                  <a:cubicBezTo>
                    <a:pt x="661849" y="714077"/>
                    <a:pt x="0" y="548440"/>
                    <a:pt x="0" y="344116"/>
                  </a:cubicBezTo>
                  <a:cubicBezTo>
                    <a:pt x="0" y="190873"/>
                    <a:pt x="372290" y="59392"/>
                    <a:pt x="902867" y="3228"/>
                  </a:cubicBezTo>
                  <a:lnTo>
                    <a:pt x="934705" y="755"/>
                  </a:lnTo>
                  <a:lnTo>
                    <a:pt x="928455" y="9327"/>
                  </a:lnTo>
                  <a:lnTo>
                    <a:pt x="894385" y="77939"/>
                  </a:lnTo>
                  <a:lnTo>
                    <a:pt x="862514" y="82000"/>
                  </a:lnTo>
                  <a:cubicBezTo>
                    <a:pt x="572849" y="127945"/>
                    <a:pt x="382402" y="205751"/>
                    <a:pt x="382402" y="294000"/>
                  </a:cubicBezTo>
                  <a:cubicBezTo>
                    <a:pt x="382402" y="435199"/>
                    <a:pt x="869946" y="549663"/>
                    <a:pt x="1471361" y="549663"/>
                  </a:cubicBezTo>
                  <a:cubicBezTo>
                    <a:pt x="2072776" y="549663"/>
                    <a:pt x="2560320" y="435199"/>
                    <a:pt x="2560320" y="294000"/>
                  </a:cubicBezTo>
                  <a:cubicBezTo>
                    <a:pt x="2560320" y="205751"/>
                    <a:pt x="2369873" y="127945"/>
                    <a:pt x="2080208" y="82000"/>
                  </a:cubicBezTo>
                  <a:lnTo>
                    <a:pt x="2053322" y="78574"/>
                  </a:lnTo>
                  <a:lnTo>
                    <a:pt x="2018936" y="9327"/>
                  </a:ln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7" name="グループ化 16">
            <a:extLst>
              <a:ext uri="{FF2B5EF4-FFF2-40B4-BE49-F238E27FC236}">
                <a16:creationId xmlns:a16="http://schemas.microsoft.com/office/drawing/2014/main" id="{72611C07-AD00-4D8F-865F-AFEAB18C3B55}"/>
              </a:ext>
            </a:extLst>
          </p:cNvPr>
          <p:cNvGrpSpPr/>
          <p:nvPr/>
        </p:nvGrpSpPr>
        <p:grpSpPr>
          <a:xfrm>
            <a:off x="2229966" y="5130734"/>
            <a:ext cx="1698172" cy="732373"/>
            <a:chOff x="198120" y="5054600"/>
            <a:chExt cx="2956560" cy="1275080"/>
          </a:xfrm>
        </p:grpSpPr>
        <p:sp>
          <p:nvSpPr>
            <p:cNvPr id="18" name="楕円 17">
              <a:extLst>
                <a:ext uri="{FF2B5EF4-FFF2-40B4-BE49-F238E27FC236}">
                  <a16:creationId xmlns:a16="http://schemas.microsoft.com/office/drawing/2014/main" id="{ABA7E88E-40D4-4EE9-8F86-D05D0475D8E3}"/>
                </a:ext>
              </a:extLst>
            </p:cNvPr>
            <p:cNvSpPr/>
            <p:nvPr/>
          </p:nvSpPr>
          <p:spPr>
            <a:xfrm>
              <a:off x="1034276" y="5054600"/>
              <a:ext cx="1275078" cy="1275080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9" name="フリーフォーム: 図形 18">
              <a:extLst>
                <a:ext uri="{FF2B5EF4-FFF2-40B4-BE49-F238E27FC236}">
                  <a16:creationId xmlns:a16="http://schemas.microsoft.com/office/drawing/2014/main" id="{943955DE-73A3-49A6-AF68-B963D790F391}"/>
                </a:ext>
              </a:extLst>
            </p:cNvPr>
            <p:cNvSpPr/>
            <p:nvPr/>
          </p:nvSpPr>
          <p:spPr>
            <a:xfrm>
              <a:off x="198120" y="5320684"/>
              <a:ext cx="2956560" cy="843897"/>
            </a:xfrm>
            <a:custGeom>
              <a:avLst/>
              <a:gdLst>
                <a:gd name="connsiteX0" fmla="*/ 1989136 w 2956560"/>
                <a:gd name="connsiteY0" fmla="*/ 0 h 843897"/>
                <a:gd name="connsiteX1" fmla="*/ 2053693 w 2956560"/>
                <a:gd name="connsiteY1" fmla="*/ 5913 h 843897"/>
                <a:gd name="connsiteX2" fmla="*/ 2956560 w 2956560"/>
                <a:gd name="connsiteY2" fmla="*/ 407768 h 843897"/>
                <a:gd name="connsiteX3" fmla="*/ 1478280 w 2956560"/>
                <a:gd name="connsiteY3" fmla="*/ 843897 h 843897"/>
                <a:gd name="connsiteX4" fmla="*/ 0 w 2956560"/>
                <a:gd name="connsiteY4" fmla="*/ 407768 h 843897"/>
                <a:gd name="connsiteX5" fmla="*/ 902867 w 2956560"/>
                <a:gd name="connsiteY5" fmla="*/ 5913 h 843897"/>
                <a:gd name="connsiteX6" fmla="*/ 957598 w 2956560"/>
                <a:gd name="connsiteY6" fmla="*/ 900 h 843897"/>
                <a:gd name="connsiteX7" fmla="*/ 928455 w 2956560"/>
                <a:gd name="connsiteY7" fmla="*/ 40871 h 843897"/>
                <a:gd name="connsiteX8" fmla="*/ 880378 w 2956560"/>
                <a:gd name="connsiteY8" fmla="*/ 137689 h 843897"/>
                <a:gd name="connsiteX9" fmla="*/ 873319 w 2956560"/>
                <a:gd name="connsiteY9" fmla="*/ 161457 h 843897"/>
                <a:gd name="connsiteX10" fmla="*/ 771397 w 2956560"/>
                <a:gd name="connsiteY10" fmla="*/ 181507 h 843897"/>
                <a:gd name="connsiteX11" fmla="*/ 481462 w 2956560"/>
                <a:gd name="connsiteY11" fmla="*/ 348402 h 843897"/>
                <a:gd name="connsiteX12" fmla="*/ 1471361 w 2956560"/>
                <a:gd name="connsiteY12" fmla="*/ 584427 h 843897"/>
                <a:gd name="connsiteX13" fmla="*/ 2461260 w 2956560"/>
                <a:gd name="connsiteY13" fmla="*/ 348402 h 843897"/>
                <a:gd name="connsiteX14" fmla="*/ 2171325 w 2956560"/>
                <a:gd name="connsiteY14" fmla="*/ 181507 h 843897"/>
                <a:gd name="connsiteX15" fmla="*/ 2074361 w 2956560"/>
                <a:gd name="connsiteY15" fmla="*/ 162432 h 843897"/>
                <a:gd name="connsiteX16" fmla="*/ 2067013 w 2956560"/>
                <a:gd name="connsiteY16" fmla="*/ 137689 h 843897"/>
                <a:gd name="connsiteX17" fmla="*/ 2018936 w 2956560"/>
                <a:gd name="connsiteY17" fmla="*/ 40871 h 8438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56560" h="843897">
                  <a:moveTo>
                    <a:pt x="1989136" y="0"/>
                  </a:moveTo>
                  <a:lnTo>
                    <a:pt x="2053693" y="5913"/>
                  </a:lnTo>
                  <a:cubicBezTo>
                    <a:pt x="2584270" y="72121"/>
                    <a:pt x="2956560" y="227118"/>
                    <a:pt x="2956560" y="407768"/>
                  </a:cubicBezTo>
                  <a:cubicBezTo>
                    <a:pt x="2956560" y="648635"/>
                    <a:pt x="2294711" y="843897"/>
                    <a:pt x="1478280" y="843897"/>
                  </a:cubicBezTo>
                  <a:cubicBezTo>
                    <a:pt x="661849" y="843897"/>
                    <a:pt x="0" y="648635"/>
                    <a:pt x="0" y="407768"/>
                  </a:cubicBezTo>
                  <a:cubicBezTo>
                    <a:pt x="0" y="227118"/>
                    <a:pt x="372290" y="72121"/>
                    <a:pt x="902867" y="5913"/>
                  </a:cubicBezTo>
                  <a:lnTo>
                    <a:pt x="957598" y="900"/>
                  </a:lnTo>
                  <a:lnTo>
                    <a:pt x="928455" y="40871"/>
                  </a:lnTo>
                  <a:cubicBezTo>
                    <a:pt x="909819" y="71542"/>
                    <a:pt x="893698" y="103910"/>
                    <a:pt x="880378" y="137689"/>
                  </a:cubicBezTo>
                  <a:lnTo>
                    <a:pt x="873319" y="161457"/>
                  </a:lnTo>
                  <a:lnTo>
                    <a:pt x="771397" y="181507"/>
                  </a:lnTo>
                  <a:cubicBezTo>
                    <a:pt x="592260" y="224220"/>
                    <a:pt x="481462" y="283226"/>
                    <a:pt x="481462" y="348402"/>
                  </a:cubicBezTo>
                  <a:cubicBezTo>
                    <a:pt x="481462" y="478755"/>
                    <a:pt x="924655" y="584427"/>
                    <a:pt x="1471361" y="584427"/>
                  </a:cubicBezTo>
                  <a:cubicBezTo>
                    <a:pt x="2018067" y="584427"/>
                    <a:pt x="2461260" y="478755"/>
                    <a:pt x="2461260" y="348402"/>
                  </a:cubicBezTo>
                  <a:cubicBezTo>
                    <a:pt x="2461260" y="283226"/>
                    <a:pt x="2350462" y="224220"/>
                    <a:pt x="2171325" y="181507"/>
                  </a:cubicBezTo>
                  <a:lnTo>
                    <a:pt x="2074361" y="162432"/>
                  </a:lnTo>
                  <a:lnTo>
                    <a:pt x="2067013" y="137689"/>
                  </a:lnTo>
                  <a:cubicBezTo>
                    <a:pt x="2053693" y="103910"/>
                    <a:pt x="2037572" y="71542"/>
                    <a:pt x="2018936" y="40871"/>
                  </a:cubicBez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0" name="グループ化 19">
            <a:extLst>
              <a:ext uri="{FF2B5EF4-FFF2-40B4-BE49-F238E27FC236}">
                <a16:creationId xmlns:a16="http://schemas.microsoft.com/office/drawing/2014/main" id="{8A956B34-E4F5-42CD-9F13-3476E302787D}"/>
              </a:ext>
            </a:extLst>
          </p:cNvPr>
          <p:cNvGrpSpPr/>
          <p:nvPr/>
        </p:nvGrpSpPr>
        <p:grpSpPr>
          <a:xfrm>
            <a:off x="5991860" y="1171474"/>
            <a:ext cx="1698172" cy="906433"/>
            <a:chOff x="6553200" y="411481"/>
            <a:chExt cx="2956560" cy="1578122"/>
          </a:xfrm>
        </p:grpSpPr>
        <p:sp>
          <p:nvSpPr>
            <p:cNvPr id="21" name="楕円 20">
              <a:extLst>
                <a:ext uri="{FF2B5EF4-FFF2-40B4-BE49-F238E27FC236}">
                  <a16:creationId xmlns:a16="http://schemas.microsoft.com/office/drawing/2014/main" id="{54B24573-A8A6-4689-A1DB-C86B2E050C16}"/>
                </a:ext>
              </a:extLst>
            </p:cNvPr>
            <p:cNvSpPr/>
            <p:nvPr/>
          </p:nvSpPr>
          <p:spPr>
            <a:xfrm>
              <a:off x="7389356" y="558801"/>
              <a:ext cx="1275078" cy="1275080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2" name="フリーフォーム: 図形 21">
              <a:extLst>
                <a:ext uri="{FF2B5EF4-FFF2-40B4-BE49-F238E27FC236}">
                  <a16:creationId xmlns:a16="http://schemas.microsoft.com/office/drawing/2014/main" id="{C96EF533-7486-4601-9D20-6F1C2BEF306B}"/>
                </a:ext>
              </a:extLst>
            </p:cNvPr>
            <p:cNvSpPr/>
            <p:nvPr/>
          </p:nvSpPr>
          <p:spPr>
            <a:xfrm>
              <a:off x="6553200" y="411481"/>
              <a:ext cx="2956560" cy="1578122"/>
            </a:xfrm>
            <a:custGeom>
              <a:avLst/>
              <a:gdLst>
                <a:gd name="connsiteX0" fmla="*/ 1471361 w 2956560"/>
                <a:gd name="connsiteY0" fmla="*/ 60960 h 1578122"/>
                <a:gd name="connsiteX1" fmla="*/ 146182 w 2956560"/>
                <a:gd name="connsiteY1" fmla="*/ 708685 h 1578122"/>
                <a:gd name="connsiteX2" fmla="*/ 1471361 w 2956560"/>
                <a:gd name="connsiteY2" fmla="*/ 1356410 h 1578122"/>
                <a:gd name="connsiteX3" fmla="*/ 2796540 w 2956560"/>
                <a:gd name="connsiteY3" fmla="*/ 708685 h 1578122"/>
                <a:gd name="connsiteX4" fmla="*/ 1471361 w 2956560"/>
                <a:gd name="connsiteY4" fmla="*/ 60960 h 1578122"/>
                <a:gd name="connsiteX5" fmla="*/ 1478280 w 2956560"/>
                <a:gd name="connsiteY5" fmla="*/ 0 h 1578122"/>
                <a:gd name="connsiteX6" fmla="*/ 2956560 w 2956560"/>
                <a:gd name="connsiteY6" fmla="*/ 789061 h 1578122"/>
                <a:gd name="connsiteX7" fmla="*/ 1478280 w 2956560"/>
                <a:gd name="connsiteY7" fmla="*/ 1578122 h 1578122"/>
                <a:gd name="connsiteX8" fmla="*/ 0 w 2956560"/>
                <a:gd name="connsiteY8" fmla="*/ 789061 h 1578122"/>
                <a:gd name="connsiteX9" fmla="*/ 1478280 w 2956560"/>
                <a:gd name="connsiteY9" fmla="*/ 0 h 15781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956560" h="1578122">
                  <a:moveTo>
                    <a:pt x="1471361" y="60960"/>
                  </a:moveTo>
                  <a:cubicBezTo>
                    <a:pt x="739485" y="60960"/>
                    <a:pt x="146182" y="350956"/>
                    <a:pt x="146182" y="708685"/>
                  </a:cubicBezTo>
                  <a:cubicBezTo>
                    <a:pt x="146182" y="1066414"/>
                    <a:pt x="739485" y="1356410"/>
                    <a:pt x="1471361" y="1356410"/>
                  </a:cubicBezTo>
                  <a:cubicBezTo>
                    <a:pt x="2203237" y="1356410"/>
                    <a:pt x="2796540" y="1066414"/>
                    <a:pt x="2796540" y="708685"/>
                  </a:cubicBezTo>
                  <a:cubicBezTo>
                    <a:pt x="2796540" y="350956"/>
                    <a:pt x="2203237" y="60960"/>
                    <a:pt x="1471361" y="60960"/>
                  </a:cubicBezTo>
                  <a:close/>
                  <a:moveTo>
                    <a:pt x="1478280" y="0"/>
                  </a:moveTo>
                  <a:cubicBezTo>
                    <a:pt x="2294711" y="0"/>
                    <a:pt x="2956560" y="353275"/>
                    <a:pt x="2956560" y="789061"/>
                  </a:cubicBezTo>
                  <a:cubicBezTo>
                    <a:pt x="2956560" y="1224847"/>
                    <a:pt x="2294711" y="1578122"/>
                    <a:pt x="1478280" y="1578122"/>
                  </a:cubicBezTo>
                  <a:cubicBezTo>
                    <a:pt x="661849" y="1578122"/>
                    <a:pt x="0" y="1224847"/>
                    <a:pt x="0" y="789061"/>
                  </a:cubicBezTo>
                  <a:cubicBezTo>
                    <a:pt x="0" y="353275"/>
                    <a:pt x="661849" y="0"/>
                    <a:pt x="1478280" y="0"/>
                  </a:cubicBez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3" name="グループ化 22">
            <a:extLst>
              <a:ext uri="{FF2B5EF4-FFF2-40B4-BE49-F238E27FC236}">
                <a16:creationId xmlns:a16="http://schemas.microsoft.com/office/drawing/2014/main" id="{251E63C5-BF09-4CE0-B719-4C6A187943D5}"/>
              </a:ext>
            </a:extLst>
          </p:cNvPr>
          <p:cNvGrpSpPr/>
          <p:nvPr/>
        </p:nvGrpSpPr>
        <p:grpSpPr>
          <a:xfrm>
            <a:off x="5991860" y="3180820"/>
            <a:ext cx="1698172" cy="845158"/>
            <a:chOff x="6606540" y="2697480"/>
            <a:chExt cx="2956560" cy="1471442"/>
          </a:xfrm>
        </p:grpSpPr>
        <p:sp>
          <p:nvSpPr>
            <p:cNvPr id="24" name="楕円 23">
              <a:extLst>
                <a:ext uri="{FF2B5EF4-FFF2-40B4-BE49-F238E27FC236}">
                  <a16:creationId xmlns:a16="http://schemas.microsoft.com/office/drawing/2014/main" id="{0F514DCF-56BA-414B-9C4D-135A28F84BEE}"/>
                </a:ext>
              </a:extLst>
            </p:cNvPr>
            <p:cNvSpPr/>
            <p:nvPr/>
          </p:nvSpPr>
          <p:spPr>
            <a:xfrm>
              <a:off x="7442696" y="2791460"/>
              <a:ext cx="1275078" cy="1275080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5" name="フリーフォーム: 図形 24">
              <a:extLst>
                <a:ext uri="{FF2B5EF4-FFF2-40B4-BE49-F238E27FC236}">
                  <a16:creationId xmlns:a16="http://schemas.microsoft.com/office/drawing/2014/main" id="{1423A822-F721-4450-8CED-C023A8A238AE}"/>
                </a:ext>
              </a:extLst>
            </p:cNvPr>
            <p:cNvSpPr/>
            <p:nvPr/>
          </p:nvSpPr>
          <p:spPr>
            <a:xfrm>
              <a:off x="6606540" y="2697480"/>
              <a:ext cx="2956560" cy="1471442"/>
            </a:xfrm>
            <a:custGeom>
              <a:avLst/>
              <a:gdLst>
                <a:gd name="connsiteX0" fmla="*/ 1473695 w 2956560"/>
                <a:gd name="connsiteY0" fmla="*/ 93980 h 1471442"/>
                <a:gd name="connsiteX1" fmla="*/ 1117241 w 2956560"/>
                <a:gd name="connsiteY1" fmla="*/ 202862 h 1471442"/>
                <a:gd name="connsiteX2" fmla="*/ 1111118 w 2956560"/>
                <a:gd name="connsiteY2" fmla="*/ 207914 h 1471442"/>
                <a:gd name="connsiteX3" fmla="*/ 1047490 w 2956560"/>
                <a:gd name="connsiteY3" fmla="*/ 217136 h 1471442"/>
                <a:gd name="connsiteX4" fmla="*/ 382402 w 2956560"/>
                <a:gd name="connsiteY4" fmla="*/ 685605 h 1471442"/>
                <a:gd name="connsiteX5" fmla="*/ 1471361 w 2956560"/>
                <a:gd name="connsiteY5" fmla="*/ 1194029 h 1471442"/>
                <a:gd name="connsiteX6" fmla="*/ 2560320 w 2956560"/>
                <a:gd name="connsiteY6" fmla="*/ 685605 h 1471442"/>
                <a:gd name="connsiteX7" fmla="*/ 1895233 w 2956560"/>
                <a:gd name="connsiteY7" fmla="*/ 217136 h 1471442"/>
                <a:gd name="connsiteX8" fmla="*/ 1837267 w 2956560"/>
                <a:gd name="connsiteY8" fmla="*/ 208735 h 1471442"/>
                <a:gd name="connsiteX9" fmla="*/ 1830149 w 2956560"/>
                <a:gd name="connsiteY9" fmla="*/ 202862 h 1471442"/>
                <a:gd name="connsiteX10" fmla="*/ 1473695 w 2956560"/>
                <a:gd name="connsiteY10" fmla="*/ 93980 h 1471442"/>
                <a:gd name="connsiteX11" fmla="*/ 1478280 w 2956560"/>
                <a:gd name="connsiteY11" fmla="*/ 0 h 1471442"/>
                <a:gd name="connsiteX12" fmla="*/ 2956560 w 2956560"/>
                <a:gd name="connsiteY12" fmla="*/ 735721 h 1471442"/>
                <a:gd name="connsiteX13" fmla="*/ 1478280 w 2956560"/>
                <a:gd name="connsiteY13" fmla="*/ 1471442 h 1471442"/>
                <a:gd name="connsiteX14" fmla="*/ 0 w 2956560"/>
                <a:gd name="connsiteY14" fmla="*/ 735721 h 1471442"/>
                <a:gd name="connsiteX15" fmla="*/ 1478280 w 2956560"/>
                <a:gd name="connsiteY15" fmla="*/ 0 h 14714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956560" h="1471442">
                  <a:moveTo>
                    <a:pt x="1473695" y="93980"/>
                  </a:moveTo>
                  <a:cubicBezTo>
                    <a:pt x="1341657" y="93980"/>
                    <a:pt x="1218993" y="134120"/>
                    <a:pt x="1117241" y="202862"/>
                  </a:cubicBezTo>
                  <a:lnTo>
                    <a:pt x="1111118" y="207914"/>
                  </a:lnTo>
                  <a:lnTo>
                    <a:pt x="1047490" y="217136"/>
                  </a:lnTo>
                  <a:cubicBezTo>
                    <a:pt x="656646" y="294319"/>
                    <a:pt x="382402" y="475009"/>
                    <a:pt x="382402" y="685605"/>
                  </a:cubicBezTo>
                  <a:cubicBezTo>
                    <a:pt x="382402" y="966400"/>
                    <a:pt x="869946" y="1194029"/>
                    <a:pt x="1471361" y="1194029"/>
                  </a:cubicBezTo>
                  <a:cubicBezTo>
                    <a:pt x="2072776" y="1194029"/>
                    <a:pt x="2560320" y="966400"/>
                    <a:pt x="2560320" y="685605"/>
                  </a:cubicBezTo>
                  <a:cubicBezTo>
                    <a:pt x="2560320" y="475009"/>
                    <a:pt x="2286077" y="294319"/>
                    <a:pt x="1895233" y="217136"/>
                  </a:cubicBezTo>
                  <a:lnTo>
                    <a:pt x="1837267" y="208735"/>
                  </a:lnTo>
                  <a:lnTo>
                    <a:pt x="1830149" y="202862"/>
                  </a:lnTo>
                  <a:cubicBezTo>
                    <a:pt x="1728397" y="134120"/>
                    <a:pt x="1605734" y="93980"/>
                    <a:pt x="1473695" y="93980"/>
                  </a:cubicBezTo>
                  <a:close/>
                  <a:moveTo>
                    <a:pt x="1478280" y="0"/>
                  </a:moveTo>
                  <a:cubicBezTo>
                    <a:pt x="2294711" y="0"/>
                    <a:pt x="2956560" y="329394"/>
                    <a:pt x="2956560" y="735721"/>
                  </a:cubicBezTo>
                  <a:cubicBezTo>
                    <a:pt x="2956560" y="1142048"/>
                    <a:pt x="2294711" y="1471442"/>
                    <a:pt x="1478280" y="1471442"/>
                  </a:cubicBezTo>
                  <a:cubicBezTo>
                    <a:pt x="661849" y="1471442"/>
                    <a:pt x="0" y="1142048"/>
                    <a:pt x="0" y="735721"/>
                  </a:cubicBezTo>
                  <a:cubicBezTo>
                    <a:pt x="0" y="329394"/>
                    <a:pt x="661849" y="0"/>
                    <a:pt x="1478280" y="0"/>
                  </a:cubicBez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6" name="グループ化 25">
            <a:extLst>
              <a:ext uri="{FF2B5EF4-FFF2-40B4-BE49-F238E27FC236}">
                <a16:creationId xmlns:a16="http://schemas.microsoft.com/office/drawing/2014/main" id="{0AE8F811-5B3C-4EE9-9BE8-3AE510B7BAA3}"/>
              </a:ext>
            </a:extLst>
          </p:cNvPr>
          <p:cNvGrpSpPr/>
          <p:nvPr/>
        </p:nvGrpSpPr>
        <p:grpSpPr>
          <a:xfrm>
            <a:off x="5991860" y="5078718"/>
            <a:ext cx="1698172" cy="836405"/>
            <a:chOff x="6675120" y="4968240"/>
            <a:chExt cx="2956560" cy="1456202"/>
          </a:xfrm>
        </p:grpSpPr>
        <p:sp>
          <p:nvSpPr>
            <p:cNvPr id="27" name="楕円 26">
              <a:extLst>
                <a:ext uri="{FF2B5EF4-FFF2-40B4-BE49-F238E27FC236}">
                  <a16:creationId xmlns:a16="http://schemas.microsoft.com/office/drawing/2014/main" id="{1AF34E61-258D-493F-9320-8C032492D35A}"/>
                </a:ext>
              </a:extLst>
            </p:cNvPr>
            <p:cNvSpPr/>
            <p:nvPr/>
          </p:nvSpPr>
          <p:spPr>
            <a:xfrm>
              <a:off x="7511276" y="5054600"/>
              <a:ext cx="1275078" cy="1275080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フリーフォーム: 図形 27">
              <a:extLst>
                <a:ext uri="{FF2B5EF4-FFF2-40B4-BE49-F238E27FC236}">
                  <a16:creationId xmlns:a16="http://schemas.microsoft.com/office/drawing/2014/main" id="{4E519C92-B04A-4756-AFC4-BF15CA1BA0AB}"/>
                </a:ext>
              </a:extLst>
            </p:cNvPr>
            <p:cNvSpPr/>
            <p:nvPr/>
          </p:nvSpPr>
          <p:spPr>
            <a:xfrm>
              <a:off x="6675120" y="4968240"/>
              <a:ext cx="2956560" cy="1456202"/>
            </a:xfrm>
            <a:custGeom>
              <a:avLst/>
              <a:gdLst>
                <a:gd name="connsiteX0" fmla="*/ 1473696 w 2956560"/>
                <a:gd name="connsiteY0" fmla="*/ 86361 h 1456202"/>
                <a:gd name="connsiteX1" fmla="*/ 1156357 w 2956560"/>
                <a:gd name="connsiteY1" fmla="*/ 170828 h 1456202"/>
                <a:gd name="connsiteX2" fmla="*/ 1107259 w 2956560"/>
                <a:gd name="connsiteY2" fmla="*/ 204852 h 1456202"/>
                <a:gd name="connsiteX3" fmla="*/ 951983 w 2956560"/>
                <a:gd name="connsiteY3" fmla="*/ 247024 h 1456202"/>
                <a:gd name="connsiteX4" fmla="*/ 542422 w 2956560"/>
                <a:gd name="connsiteY4" fmla="*/ 632460 h 1456202"/>
                <a:gd name="connsiteX5" fmla="*/ 1471361 w 2956560"/>
                <a:gd name="connsiteY5" fmla="*/ 1097280 h 1456202"/>
                <a:gd name="connsiteX6" fmla="*/ 2400300 w 2956560"/>
                <a:gd name="connsiteY6" fmla="*/ 632460 h 1456202"/>
                <a:gd name="connsiteX7" fmla="*/ 1990740 w 2956560"/>
                <a:gd name="connsiteY7" fmla="*/ 247024 h 1456202"/>
                <a:gd name="connsiteX8" fmla="*/ 1843144 w 2956560"/>
                <a:gd name="connsiteY8" fmla="*/ 206938 h 1456202"/>
                <a:gd name="connsiteX9" fmla="*/ 1791035 w 2956560"/>
                <a:gd name="connsiteY9" fmla="*/ 170828 h 1456202"/>
                <a:gd name="connsiteX10" fmla="*/ 1473696 w 2956560"/>
                <a:gd name="connsiteY10" fmla="*/ 86361 h 1456202"/>
                <a:gd name="connsiteX11" fmla="*/ 1478280 w 2956560"/>
                <a:gd name="connsiteY11" fmla="*/ 0 h 1456202"/>
                <a:gd name="connsiteX12" fmla="*/ 2956560 w 2956560"/>
                <a:gd name="connsiteY12" fmla="*/ 728101 h 1456202"/>
                <a:gd name="connsiteX13" fmla="*/ 1478280 w 2956560"/>
                <a:gd name="connsiteY13" fmla="*/ 1456202 h 1456202"/>
                <a:gd name="connsiteX14" fmla="*/ 0 w 2956560"/>
                <a:gd name="connsiteY14" fmla="*/ 728101 h 1456202"/>
                <a:gd name="connsiteX15" fmla="*/ 1478280 w 2956560"/>
                <a:gd name="connsiteY15" fmla="*/ 0 h 14562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956560" h="1456202">
                  <a:moveTo>
                    <a:pt x="1473696" y="86361"/>
                  </a:moveTo>
                  <a:cubicBezTo>
                    <a:pt x="1358163" y="86361"/>
                    <a:pt x="1249807" y="117093"/>
                    <a:pt x="1156357" y="170828"/>
                  </a:cubicBezTo>
                  <a:lnTo>
                    <a:pt x="1107259" y="204852"/>
                  </a:lnTo>
                  <a:lnTo>
                    <a:pt x="951983" y="247024"/>
                  </a:lnTo>
                  <a:cubicBezTo>
                    <a:pt x="704883" y="330556"/>
                    <a:pt x="542422" y="472015"/>
                    <a:pt x="542422" y="632460"/>
                  </a:cubicBezTo>
                  <a:cubicBezTo>
                    <a:pt x="542422" y="889173"/>
                    <a:pt x="958322" y="1097280"/>
                    <a:pt x="1471361" y="1097280"/>
                  </a:cubicBezTo>
                  <a:cubicBezTo>
                    <a:pt x="1984400" y="1097280"/>
                    <a:pt x="2400300" y="889173"/>
                    <a:pt x="2400300" y="632460"/>
                  </a:cubicBezTo>
                  <a:cubicBezTo>
                    <a:pt x="2400300" y="472015"/>
                    <a:pt x="2237839" y="330556"/>
                    <a:pt x="1990740" y="247024"/>
                  </a:cubicBezTo>
                  <a:lnTo>
                    <a:pt x="1843144" y="206938"/>
                  </a:lnTo>
                  <a:lnTo>
                    <a:pt x="1791035" y="170828"/>
                  </a:lnTo>
                  <a:cubicBezTo>
                    <a:pt x="1697586" y="117093"/>
                    <a:pt x="1589230" y="86361"/>
                    <a:pt x="1473696" y="86361"/>
                  </a:cubicBezTo>
                  <a:close/>
                  <a:moveTo>
                    <a:pt x="1478280" y="0"/>
                  </a:moveTo>
                  <a:cubicBezTo>
                    <a:pt x="2294711" y="0"/>
                    <a:pt x="2956560" y="325982"/>
                    <a:pt x="2956560" y="728101"/>
                  </a:cubicBezTo>
                  <a:cubicBezTo>
                    <a:pt x="2956560" y="1130220"/>
                    <a:pt x="2294711" y="1456202"/>
                    <a:pt x="1478280" y="1456202"/>
                  </a:cubicBezTo>
                  <a:cubicBezTo>
                    <a:pt x="661849" y="1456202"/>
                    <a:pt x="0" y="1130220"/>
                    <a:pt x="0" y="728101"/>
                  </a:cubicBezTo>
                  <a:cubicBezTo>
                    <a:pt x="0" y="325982"/>
                    <a:pt x="661849" y="0"/>
                    <a:pt x="1478280" y="0"/>
                  </a:cubicBez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9" name="グループ化 28">
            <a:extLst>
              <a:ext uri="{FF2B5EF4-FFF2-40B4-BE49-F238E27FC236}">
                <a16:creationId xmlns:a16="http://schemas.microsoft.com/office/drawing/2014/main" id="{B31F4C3A-0983-426B-8C37-F7171AB2AB5F}"/>
              </a:ext>
            </a:extLst>
          </p:cNvPr>
          <p:cNvGrpSpPr/>
          <p:nvPr/>
        </p:nvGrpSpPr>
        <p:grpSpPr>
          <a:xfrm>
            <a:off x="254256" y="1258504"/>
            <a:ext cx="1698172" cy="732373"/>
            <a:chOff x="-3060700" y="673100"/>
            <a:chExt cx="2956560" cy="1275080"/>
          </a:xfrm>
        </p:grpSpPr>
        <p:sp>
          <p:nvSpPr>
            <p:cNvPr id="30" name="楕円 29">
              <a:extLst>
                <a:ext uri="{FF2B5EF4-FFF2-40B4-BE49-F238E27FC236}">
                  <a16:creationId xmlns:a16="http://schemas.microsoft.com/office/drawing/2014/main" id="{D8148851-BFE4-4260-AF71-3C6F0EB761AD}"/>
                </a:ext>
              </a:extLst>
            </p:cNvPr>
            <p:cNvSpPr/>
            <p:nvPr/>
          </p:nvSpPr>
          <p:spPr>
            <a:xfrm>
              <a:off x="-2224544" y="673100"/>
              <a:ext cx="1275078" cy="1275080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1" name="フリーフォーム: 図形 30">
              <a:extLst>
                <a:ext uri="{FF2B5EF4-FFF2-40B4-BE49-F238E27FC236}">
                  <a16:creationId xmlns:a16="http://schemas.microsoft.com/office/drawing/2014/main" id="{F48B0DF3-3BD5-4E89-862E-8959183F2E25}"/>
                </a:ext>
              </a:extLst>
            </p:cNvPr>
            <p:cNvSpPr/>
            <p:nvPr/>
          </p:nvSpPr>
          <p:spPr>
            <a:xfrm>
              <a:off x="-3060700" y="1167458"/>
              <a:ext cx="2956560" cy="362442"/>
            </a:xfrm>
            <a:custGeom>
              <a:avLst/>
              <a:gdLst>
                <a:gd name="connsiteX0" fmla="*/ 2093918 w 2956560"/>
                <a:gd name="connsiteY0" fmla="*/ 0 h 362442"/>
                <a:gd name="connsiteX1" fmla="*/ 2304800 w 2956560"/>
                <a:gd name="connsiteY1" fmla="*/ 14719 h 362442"/>
                <a:gd name="connsiteX2" fmla="*/ 2956560 w 2956560"/>
                <a:gd name="connsiteY2" fmla="*/ 172348 h 362442"/>
                <a:gd name="connsiteX3" fmla="*/ 1478280 w 2956560"/>
                <a:gd name="connsiteY3" fmla="*/ 362442 h 362442"/>
                <a:gd name="connsiteX4" fmla="*/ 0 w 2956560"/>
                <a:gd name="connsiteY4" fmla="*/ 172348 h 362442"/>
                <a:gd name="connsiteX5" fmla="*/ 651760 w 2956560"/>
                <a:gd name="connsiteY5" fmla="*/ 14719 h 362442"/>
                <a:gd name="connsiteX6" fmla="*/ 853279 w 2956560"/>
                <a:gd name="connsiteY6" fmla="*/ 654 h 362442"/>
                <a:gd name="connsiteX7" fmla="*/ 849109 w 2956560"/>
                <a:gd name="connsiteY7" fmla="*/ 14695 h 362442"/>
                <a:gd name="connsiteX8" fmla="*/ 846316 w 2956560"/>
                <a:gd name="connsiteY8" fmla="*/ 42401 h 362442"/>
                <a:gd name="connsiteX9" fmla="*/ 730441 w 2956560"/>
                <a:gd name="connsiteY9" fmla="*/ 47603 h 362442"/>
                <a:gd name="connsiteX10" fmla="*/ 146182 w 2956560"/>
                <a:gd name="connsiteY10" fmla="*/ 138494 h 362442"/>
                <a:gd name="connsiteX11" fmla="*/ 1471361 w 2956560"/>
                <a:gd name="connsiteY11" fmla="*/ 248105 h 362442"/>
                <a:gd name="connsiteX12" fmla="*/ 2796540 w 2956560"/>
                <a:gd name="connsiteY12" fmla="*/ 138494 h 362442"/>
                <a:gd name="connsiteX13" fmla="*/ 2212281 w 2956560"/>
                <a:gd name="connsiteY13" fmla="*/ 47603 h 362442"/>
                <a:gd name="connsiteX14" fmla="*/ 2101096 w 2956560"/>
                <a:gd name="connsiteY14" fmla="*/ 42611 h 362442"/>
                <a:gd name="connsiteX15" fmla="*/ 2098282 w 2956560"/>
                <a:gd name="connsiteY15" fmla="*/ 14695 h 3624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956560" h="362442">
                  <a:moveTo>
                    <a:pt x="2093918" y="0"/>
                  </a:moveTo>
                  <a:lnTo>
                    <a:pt x="2304800" y="14719"/>
                  </a:lnTo>
                  <a:cubicBezTo>
                    <a:pt x="2698025" y="48880"/>
                    <a:pt x="2956560" y="106732"/>
                    <a:pt x="2956560" y="172348"/>
                  </a:cubicBezTo>
                  <a:cubicBezTo>
                    <a:pt x="2956560" y="277334"/>
                    <a:pt x="2294711" y="362442"/>
                    <a:pt x="1478280" y="362442"/>
                  </a:cubicBezTo>
                  <a:cubicBezTo>
                    <a:pt x="661849" y="362442"/>
                    <a:pt x="0" y="277334"/>
                    <a:pt x="0" y="172348"/>
                  </a:cubicBezTo>
                  <a:cubicBezTo>
                    <a:pt x="0" y="106732"/>
                    <a:pt x="258535" y="48880"/>
                    <a:pt x="651760" y="14719"/>
                  </a:cubicBezTo>
                  <a:lnTo>
                    <a:pt x="853279" y="654"/>
                  </a:lnTo>
                  <a:lnTo>
                    <a:pt x="849109" y="14695"/>
                  </a:lnTo>
                  <a:lnTo>
                    <a:pt x="846316" y="42401"/>
                  </a:lnTo>
                  <a:lnTo>
                    <a:pt x="730441" y="47603"/>
                  </a:lnTo>
                  <a:cubicBezTo>
                    <a:pt x="377941" y="67301"/>
                    <a:pt x="146182" y="100659"/>
                    <a:pt x="146182" y="138494"/>
                  </a:cubicBezTo>
                  <a:cubicBezTo>
                    <a:pt x="146182" y="199030"/>
                    <a:pt x="739485" y="248105"/>
                    <a:pt x="1471361" y="248105"/>
                  </a:cubicBezTo>
                  <a:cubicBezTo>
                    <a:pt x="2203237" y="248105"/>
                    <a:pt x="2796540" y="199030"/>
                    <a:pt x="2796540" y="138494"/>
                  </a:cubicBezTo>
                  <a:cubicBezTo>
                    <a:pt x="2796540" y="100659"/>
                    <a:pt x="2564781" y="67301"/>
                    <a:pt x="2212281" y="47603"/>
                  </a:cubicBezTo>
                  <a:lnTo>
                    <a:pt x="2101096" y="42611"/>
                  </a:lnTo>
                  <a:lnTo>
                    <a:pt x="2098282" y="14695"/>
                  </a:ln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2" name="グループ化 31">
            <a:extLst>
              <a:ext uri="{FF2B5EF4-FFF2-40B4-BE49-F238E27FC236}">
                <a16:creationId xmlns:a16="http://schemas.microsoft.com/office/drawing/2014/main" id="{A014D09A-40D0-47DE-9708-43C2FA1D2AD7}"/>
              </a:ext>
            </a:extLst>
          </p:cNvPr>
          <p:cNvGrpSpPr/>
          <p:nvPr/>
        </p:nvGrpSpPr>
        <p:grpSpPr>
          <a:xfrm>
            <a:off x="254256" y="3237213"/>
            <a:ext cx="1698172" cy="732373"/>
            <a:chOff x="-3144520" y="2791460"/>
            <a:chExt cx="2956560" cy="1275080"/>
          </a:xfrm>
        </p:grpSpPr>
        <p:sp>
          <p:nvSpPr>
            <p:cNvPr id="33" name="楕円 32">
              <a:extLst>
                <a:ext uri="{FF2B5EF4-FFF2-40B4-BE49-F238E27FC236}">
                  <a16:creationId xmlns:a16="http://schemas.microsoft.com/office/drawing/2014/main" id="{71615925-5486-4561-BBD6-8B0D9FDED495}"/>
                </a:ext>
              </a:extLst>
            </p:cNvPr>
            <p:cNvSpPr/>
            <p:nvPr/>
          </p:nvSpPr>
          <p:spPr>
            <a:xfrm>
              <a:off x="-2308364" y="2791460"/>
              <a:ext cx="1275078" cy="1275080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4" name="フリーフォーム: 図形 33">
              <a:extLst>
                <a:ext uri="{FF2B5EF4-FFF2-40B4-BE49-F238E27FC236}">
                  <a16:creationId xmlns:a16="http://schemas.microsoft.com/office/drawing/2014/main" id="{60D68CCC-FF3F-4F60-9545-CE26C5BA321D}"/>
                </a:ext>
              </a:extLst>
            </p:cNvPr>
            <p:cNvSpPr/>
            <p:nvPr/>
          </p:nvSpPr>
          <p:spPr>
            <a:xfrm>
              <a:off x="-3144520" y="3260873"/>
              <a:ext cx="2956560" cy="422902"/>
            </a:xfrm>
            <a:custGeom>
              <a:avLst/>
              <a:gdLst>
                <a:gd name="connsiteX0" fmla="*/ 2086508 w 2956560"/>
                <a:gd name="connsiteY0" fmla="*/ 0 h 422902"/>
                <a:gd name="connsiteX1" fmla="*/ 2304800 w 2956560"/>
                <a:gd name="connsiteY1" fmla="*/ 17753 h 422902"/>
                <a:gd name="connsiteX2" fmla="*/ 2956560 w 2956560"/>
                <a:gd name="connsiteY2" fmla="*/ 201414 h 422902"/>
                <a:gd name="connsiteX3" fmla="*/ 1478280 w 2956560"/>
                <a:gd name="connsiteY3" fmla="*/ 422902 h 422902"/>
                <a:gd name="connsiteX4" fmla="*/ 0 w 2956560"/>
                <a:gd name="connsiteY4" fmla="*/ 201414 h 422902"/>
                <a:gd name="connsiteX5" fmla="*/ 651760 w 2956560"/>
                <a:gd name="connsiteY5" fmla="*/ 17753 h 422902"/>
                <a:gd name="connsiteX6" fmla="*/ 860655 w 2956560"/>
                <a:gd name="connsiteY6" fmla="*/ 765 h 422902"/>
                <a:gd name="connsiteX7" fmla="*/ 849109 w 2956560"/>
                <a:gd name="connsiteY7" fmla="*/ 39640 h 422902"/>
                <a:gd name="connsiteX8" fmla="*/ 845706 w 2956560"/>
                <a:gd name="connsiteY8" fmla="*/ 73395 h 422902"/>
                <a:gd name="connsiteX9" fmla="*/ 692371 w 2956560"/>
                <a:gd name="connsiteY9" fmla="*/ 86016 h 422902"/>
                <a:gd name="connsiteX10" fmla="*/ 369702 w 2956560"/>
                <a:gd name="connsiteY10" fmla="*/ 163730 h 422902"/>
                <a:gd name="connsiteX11" fmla="*/ 1471361 w 2956560"/>
                <a:gd name="connsiteY11" fmla="*/ 273634 h 422902"/>
                <a:gd name="connsiteX12" fmla="*/ 2573020 w 2956560"/>
                <a:gd name="connsiteY12" fmla="*/ 163730 h 422902"/>
                <a:gd name="connsiteX13" fmla="*/ 2250351 w 2956560"/>
                <a:gd name="connsiteY13" fmla="*/ 86016 h 422902"/>
                <a:gd name="connsiteX14" fmla="*/ 2101723 w 2956560"/>
                <a:gd name="connsiteY14" fmla="*/ 73783 h 422902"/>
                <a:gd name="connsiteX15" fmla="*/ 2098281 w 2956560"/>
                <a:gd name="connsiteY15" fmla="*/ 39640 h 4229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956560" h="422902">
                  <a:moveTo>
                    <a:pt x="2086508" y="0"/>
                  </a:moveTo>
                  <a:lnTo>
                    <a:pt x="2304800" y="17753"/>
                  </a:lnTo>
                  <a:cubicBezTo>
                    <a:pt x="2698025" y="57556"/>
                    <a:pt x="2956560" y="124962"/>
                    <a:pt x="2956560" y="201414"/>
                  </a:cubicBezTo>
                  <a:cubicBezTo>
                    <a:pt x="2956560" y="323738"/>
                    <a:pt x="2294711" y="422902"/>
                    <a:pt x="1478280" y="422902"/>
                  </a:cubicBezTo>
                  <a:cubicBezTo>
                    <a:pt x="661849" y="422902"/>
                    <a:pt x="0" y="323738"/>
                    <a:pt x="0" y="201414"/>
                  </a:cubicBezTo>
                  <a:cubicBezTo>
                    <a:pt x="0" y="124962"/>
                    <a:pt x="258535" y="57556"/>
                    <a:pt x="651760" y="17753"/>
                  </a:cubicBezTo>
                  <a:lnTo>
                    <a:pt x="860655" y="765"/>
                  </a:lnTo>
                  <a:lnTo>
                    <a:pt x="849109" y="39640"/>
                  </a:lnTo>
                  <a:lnTo>
                    <a:pt x="845706" y="73395"/>
                  </a:lnTo>
                  <a:lnTo>
                    <a:pt x="692371" y="86016"/>
                  </a:lnTo>
                  <a:cubicBezTo>
                    <a:pt x="493010" y="105905"/>
                    <a:pt x="369702" y="133381"/>
                    <a:pt x="369702" y="163730"/>
                  </a:cubicBezTo>
                  <a:cubicBezTo>
                    <a:pt x="369702" y="224428"/>
                    <a:pt x="862932" y="273634"/>
                    <a:pt x="1471361" y="273634"/>
                  </a:cubicBezTo>
                  <a:cubicBezTo>
                    <a:pt x="2079790" y="273634"/>
                    <a:pt x="2573020" y="224428"/>
                    <a:pt x="2573020" y="163730"/>
                  </a:cubicBezTo>
                  <a:cubicBezTo>
                    <a:pt x="2573020" y="133381"/>
                    <a:pt x="2449713" y="105905"/>
                    <a:pt x="2250351" y="86016"/>
                  </a:cubicBezTo>
                  <a:lnTo>
                    <a:pt x="2101723" y="73783"/>
                  </a:lnTo>
                  <a:lnTo>
                    <a:pt x="2098281" y="39640"/>
                  </a:ln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5" name="グループ化 34">
            <a:extLst>
              <a:ext uri="{FF2B5EF4-FFF2-40B4-BE49-F238E27FC236}">
                <a16:creationId xmlns:a16="http://schemas.microsoft.com/office/drawing/2014/main" id="{C5A765AE-0105-4924-ABA0-3550AB66CCB3}"/>
              </a:ext>
            </a:extLst>
          </p:cNvPr>
          <p:cNvGrpSpPr/>
          <p:nvPr/>
        </p:nvGrpSpPr>
        <p:grpSpPr>
          <a:xfrm>
            <a:off x="254256" y="5130734"/>
            <a:ext cx="1698172" cy="732373"/>
            <a:chOff x="-3205480" y="5054600"/>
            <a:chExt cx="2956560" cy="1275080"/>
          </a:xfrm>
        </p:grpSpPr>
        <p:sp>
          <p:nvSpPr>
            <p:cNvPr id="36" name="楕円 35">
              <a:extLst>
                <a:ext uri="{FF2B5EF4-FFF2-40B4-BE49-F238E27FC236}">
                  <a16:creationId xmlns:a16="http://schemas.microsoft.com/office/drawing/2014/main" id="{4FDD262A-A8F0-427A-935C-34FE642F7C46}"/>
                </a:ext>
              </a:extLst>
            </p:cNvPr>
            <p:cNvSpPr/>
            <p:nvPr/>
          </p:nvSpPr>
          <p:spPr>
            <a:xfrm>
              <a:off x="-2369324" y="5054600"/>
              <a:ext cx="1275078" cy="1275080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7" name="フリーフォーム: 図形 36">
              <a:extLst>
                <a:ext uri="{FF2B5EF4-FFF2-40B4-BE49-F238E27FC236}">
                  <a16:creationId xmlns:a16="http://schemas.microsoft.com/office/drawing/2014/main" id="{53313F6E-1DD2-4A6B-AF4F-7AAFA977A3C5}"/>
                </a:ext>
              </a:extLst>
            </p:cNvPr>
            <p:cNvSpPr/>
            <p:nvPr/>
          </p:nvSpPr>
          <p:spPr>
            <a:xfrm>
              <a:off x="-3205480" y="5525292"/>
              <a:ext cx="2956560" cy="498550"/>
            </a:xfrm>
            <a:custGeom>
              <a:avLst/>
              <a:gdLst>
                <a:gd name="connsiteX0" fmla="*/ 2086373 w 2956560"/>
                <a:gd name="connsiteY0" fmla="*/ 0 h 498550"/>
                <a:gd name="connsiteX1" fmla="*/ 2304800 w 2956560"/>
                <a:gd name="connsiteY1" fmla="*/ 20940 h 498550"/>
                <a:gd name="connsiteX2" fmla="*/ 2956560 w 2956560"/>
                <a:gd name="connsiteY2" fmla="*/ 237449 h 498550"/>
                <a:gd name="connsiteX3" fmla="*/ 1478280 w 2956560"/>
                <a:gd name="connsiteY3" fmla="*/ 498550 h 498550"/>
                <a:gd name="connsiteX4" fmla="*/ 0 w 2956560"/>
                <a:gd name="connsiteY4" fmla="*/ 237449 h 498550"/>
                <a:gd name="connsiteX5" fmla="*/ 651760 w 2956560"/>
                <a:gd name="connsiteY5" fmla="*/ 20940 h 498550"/>
                <a:gd name="connsiteX6" fmla="*/ 860736 w 2956560"/>
                <a:gd name="connsiteY6" fmla="*/ 906 h 498550"/>
                <a:gd name="connsiteX7" fmla="*/ 849109 w 2956560"/>
                <a:gd name="connsiteY7" fmla="*/ 38363 h 498550"/>
                <a:gd name="connsiteX8" fmla="*/ 842181 w 2956560"/>
                <a:gd name="connsiteY8" fmla="*/ 107088 h 498550"/>
                <a:gd name="connsiteX9" fmla="*/ 771397 w 2956560"/>
                <a:gd name="connsiteY9" fmla="*/ 113158 h 498550"/>
                <a:gd name="connsiteX10" fmla="*/ 481462 w 2956560"/>
                <a:gd name="connsiteY10" fmla="*/ 185898 h 498550"/>
                <a:gd name="connsiteX11" fmla="*/ 1471361 w 2956560"/>
                <a:gd name="connsiteY11" fmla="*/ 288769 h 498550"/>
                <a:gd name="connsiteX12" fmla="*/ 2461260 w 2956560"/>
                <a:gd name="connsiteY12" fmla="*/ 185898 h 498550"/>
                <a:gd name="connsiteX13" fmla="*/ 2171325 w 2956560"/>
                <a:gd name="connsiteY13" fmla="*/ 113158 h 498550"/>
                <a:gd name="connsiteX14" fmla="*/ 2105250 w 2956560"/>
                <a:gd name="connsiteY14" fmla="*/ 107492 h 498550"/>
                <a:gd name="connsiteX15" fmla="*/ 2098282 w 2956560"/>
                <a:gd name="connsiteY15" fmla="*/ 38363 h 498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956560" h="498550">
                  <a:moveTo>
                    <a:pt x="2086373" y="0"/>
                  </a:moveTo>
                  <a:lnTo>
                    <a:pt x="2304800" y="20940"/>
                  </a:lnTo>
                  <a:cubicBezTo>
                    <a:pt x="2698025" y="67862"/>
                    <a:pt x="2956560" y="147323"/>
                    <a:pt x="2956560" y="237449"/>
                  </a:cubicBezTo>
                  <a:cubicBezTo>
                    <a:pt x="2956560" y="381651"/>
                    <a:pt x="2294711" y="498550"/>
                    <a:pt x="1478280" y="498550"/>
                  </a:cubicBezTo>
                  <a:cubicBezTo>
                    <a:pt x="661849" y="498550"/>
                    <a:pt x="0" y="381651"/>
                    <a:pt x="0" y="237449"/>
                  </a:cubicBezTo>
                  <a:cubicBezTo>
                    <a:pt x="0" y="147323"/>
                    <a:pt x="258535" y="67862"/>
                    <a:pt x="651760" y="20940"/>
                  </a:cubicBezTo>
                  <a:lnTo>
                    <a:pt x="860736" y="906"/>
                  </a:lnTo>
                  <a:lnTo>
                    <a:pt x="849109" y="38363"/>
                  </a:lnTo>
                  <a:lnTo>
                    <a:pt x="842181" y="107088"/>
                  </a:lnTo>
                  <a:lnTo>
                    <a:pt x="771397" y="113158"/>
                  </a:lnTo>
                  <a:cubicBezTo>
                    <a:pt x="592260" y="131773"/>
                    <a:pt x="481462" y="157491"/>
                    <a:pt x="481462" y="185898"/>
                  </a:cubicBezTo>
                  <a:cubicBezTo>
                    <a:pt x="481462" y="242712"/>
                    <a:pt x="924655" y="288769"/>
                    <a:pt x="1471361" y="288769"/>
                  </a:cubicBezTo>
                  <a:cubicBezTo>
                    <a:pt x="2018067" y="288769"/>
                    <a:pt x="2461260" y="242712"/>
                    <a:pt x="2461260" y="185898"/>
                  </a:cubicBezTo>
                  <a:cubicBezTo>
                    <a:pt x="2461260" y="157491"/>
                    <a:pt x="2350462" y="131773"/>
                    <a:pt x="2171325" y="113158"/>
                  </a:cubicBezTo>
                  <a:lnTo>
                    <a:pt x="2105250" y="107492"/>
                  </a:lnTo>
                  <a:lnTo>
                    <a:pt x="2098282" y="38363"/>
                  </a:ln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8" name="グループ化 37">
            <a:extLst>
              <a:ext uri="{FF2B5EF4-FFF2-40B4-BE49-F238E27FC236}">
                <a16:creationId xmlns:a16="http://schemas.microsoft.com/office/drawing/2014/main" id="{99FDD8F0-FBD4-4C59-9111-469879221F90}"/>
              </a:ext>
            </a:extLst>
          </p:cNvPr>
          <p:cNvGrpSpPr/>
          <p:nvPr/>
        </p:nvGrpSpPr>
        <p:grpSpPr>
          <a:xfrm>
            <a:off x="7846129" y="980653"/>
            <a:ext cx="1698172" cy="1288075"/>
            <a:chOff x="9791700" y="193556"/>
            <a:chExt cx="2956560" cy="2242570"/>
          </a:xfrm>
        </p:grpSpPr>
        <p:sp>
          <p:nvSpPr>
            <p:cNvPr id="39" name="楕円 38">
              <a:extLst>
                <a:ext uri="{FF2B5EF4-FFF2-40B4-BE49-F238E27FC236}">
                  <a16:creationId xmlns:a16="http://schemas.microsoft.com/office/drawing/2014/main" id="{9278CCA6-DE03-4CE6-99F6-FAF02101D493}"/>
                </a:ext>
              </a:extLst>
            </p:cNvPr>
            <p:cNvSpPr/>
            <p:nvPr/>
          </p:nvSpPr>
          <p:spPr>
            <a:xfrm>
              <a:off x="10627856" y="470177"/>
              <a:ext cx="1275078" cy="1275080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0" name="フリーフォーム: 図形 39">
              <a:extLst>
                <a:ext uri="{FF2B5EF4-FFF2-40B4-BE49-F238E27FC236}">
                  <a16:creationId xmlns:a16="http://schemas.microsoft.com/office/drawing/2014/main" id="{69442FBF-E035-41F9-85D5-F2EA1041AC22}"/>
                </a:ext>
              </a:extLst>
            </p:cNvPr>
            <p:cNvSpPr/>
            <p:nvPr/>
          </p:nvSpPr>
          <p:spPr>
            <a:xfrm>
              <a:off x="9791700" y="193556"/>
              <a:ext cx="2956560" cy="2242570"/>
            </a:xfrm>
            <a:custGeom>
              <a:avLst/>
              <a:gdLst>
                <a:gd name="connsiteX0" fmla="*/ 1471361 w 2956560"/>
                <a:gd name="connsiteY0" fmla="*/ 85844 h 2242570"/>
                <a:gd name="connsiteX1" fmla="*/ 146182 w 2956560"/>
                <a:gd name="connsiteY1" fmla="*/ 1040909 h 2242570"/>
                <a:gd name="connsiteX2" fmla="*/ 1471361 w 2956560"/>
                <a:gd name="connsiteY2" fmla="*/ 1995974 h 2242570"/>
                <a:gd name="connsiteX3" fmla="*/ 2796540 w 2956560"/>
                <a:gd name="connsiteY3" fmla="*/ 1040909 h 2242570"/>
                <a:gd name="connsiteX4" fmla="*/ 1471361 w 2956560"/>
                <a:gd name="connsiteY4" fmla="*/ 85844 h 2242570"/>
                <a:gd name="connsiteX5" fmla="*/ 1478280 w 2956560"/>
                <a:gd name="connsiteY5" fmla="*/ 0 h 2242570"/>
                <a:gd name="connsiteX6" fmla="*/ 2956560 w 2956560"/>
                <a:gd name="connsiteY6" fmla="*/ 1121285 h 2242570"/>
                <a:gd name="connsiteX7" fmla="*/ 1478280 w 2956560"/>
                <a:gd name="connsiteY7" fmla="*/ 2242570 h 2242570"/>
                <a:gd name="connsiteX8" fmla="*/ 0 w 2956560"/>
                <a:gd name="connsiteY8" fmla="*/ 1121285 h 2242570"/>
                <a:gd name="connsiteX9" fmla="*/ 1478280 w 2956560"/>
                <a:gd name="connsiteY9" fmla="*/ 0 h 22425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956560" h="2242570">
                  <a:moveTo>
                    <a:pt x="1471361" y="85844"/>
                  </a:moveTo>
                  <a:cubicBezTo>
                    <a:pt x="739485" y="85844"/>
                    <a:pt x="146182" y="513441"/>
                    <a:pt x="146182" y="1040909"/>
                  </a:cubicBezTo>
                  <a:cubicBezTo>
                    <a:pt x="146182" y="1568377"/>
                    <a:pt x="739485" y="1995974"/>
                    <a:pt x="1471361" y="1995974"/>
                  </a:cubicBezTo>
                  <a:cubicBezTo>
                    <a:pt x="2203237" y="1995974"/>
                    <a:pt x="2796540" y="1568377"/>
                    <a:pt x="2796540" y="1040909"/>
                  </a:cubicBezTo>
                  <a:cubicBezTo>
                    <a:pt x="2796540" y="513441"/>
                    <a:pt x="2203237" y="85844"/>
                    <a:pt x="1471361" y="85844"/>
                  </a:cubicBezTo>
                  <a:close/>
                  <a:moveTo>
                    <a:pt x="1478280" y="0"/>
                  </a:moveTo>
                  <a:cubicBezTo>
                    <a:pt x="2294711" y="0"/>
                    <a:pt x="2956560" y="502016"/>
                    <a:pt x="2956560" y="1121285"/>
                  </a:cubicBezTo>
                  <a:cubicBezTo>
                    <a:pt x="2956560" y="1740554"/>
                    <a:pt x="2294711" y="2242570"/>
                    <a:pt x="1478280" y="2242570"/>
                  </a:cubicBezTo>
                  <a:cubicBezTo>
                    <a:pt x="661849" y="2242570"/>
                    <a:pt x="0" y="1740554"/>
                    <a:pt x="0" y="1121285"/>
                  </a:cubicBezTo>
                  <a:cubicBezTo>
                    <a:pt x="0" y="502016"/>
                    <a:pt x="661849" y="0"/>
                    <a:pt x="1478280" y="0"/>
                  </a:cubicBez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1" name="グループ化 40">
            <a:extLst>
              <a:ext uri="{FF2B5EF4-FFF2-40B4-BE49-F238E27FC236}">
                <a16:creationId xmlns:a16="http://schemas.microsoft.com/office/drawing/2014/main" id="{BEA4B5F4-8001-4993-A854-B1A91D949ADA}"/>
              </a:ext>
            </a:extLst>
          </p:cNvPr>
          <p:cNvGrpSpPr/>
          <p:nvPr/>
        </p:nvGrpSpPr>
        <p:grpSpPr>
          <a:xfrm>
            <a:off x="7846129" y="3002898"/>
            <a:ext cx="1698172" cy="1201002"/>
            <a:chOff x="9845040" y="2387714"/>
            <a:chExt cx="2956560" cy="2090974"/>
          </a:xfrm>
        </p:grpSpPr>
        <p:sp>
          <p:nvSpPr>
            <p:cNvPr id="42" name="楕円 41">
              <a:extLst>
                <a:ext uri="{FF2B5EF4-FFF2-40B4-BE49-F238E27FC236}">
                  <a16:creationId xmlns:a16="http://schemas.microsoft.com/office/drawing/2014/main" id="{448DED19-13E9-42A8-910D-BF9F685DA584}"/>
                </a:ext>
              </a:extLst>
            </p:cNvPr>
            <p:cNvSpPr/>
            <p:nvPr/>
          </p:nvSpPr>
          <p:spPr>
            <a:xfrm>
              <a:off x="10681196" y="2745545"/>
              <a:ext cx="1275078" cy="1275080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3" name="フリーフォーム: 図形 42">
              <a:extLst>
                <a:ext uri="{FF2B5EF4-FFF2-40B4-BE49-F238E27FC236}">
                  <a16:creationId xmlns:a16="http://schemas.microsoft.com/office/drawing/2014/main" id="{4AE4885E-9055-45C4-89C2-71D113E40E08}"/>
                </a:ext>
              </a:extLst>
            </p:cNvPr>
            <p:cNvSpPr/>
            <p:nvPr/>
          </p:nvSpPr>
          <p:spPr>
            <a:xfrm>
              <a:off x="9845040" y="2387714"/>
              <a:ext cx="2956560" cy="2090974"/>
            </a:xfrm>
            <a:custGeom>
              <a:avLst/>
              <a:gdLst>
                <a:gd name="connsiteX0" fmla="*/ 1471361 w 2956560"/>
                <a:gd name="connsiteY0" fmla="*/ 272881 h 2090974"/>
                <a:gd name="connsiteX1" fmla="*/ 382402 w 2956560"/>
                <a:gd name="connsiteY1" fmla="*/ 995371 h 2090974"/>
                <a:gd name="connsiteX2" fmla="*/ 1471361 w 2956560"/>
                <a:gd name="connsiteY2" fmla="*/ 1717861 h 2090974"/>
                <a:gd name="connsiteX3" fmla="*/ 2560320 w 2956560"/>
                <a:gd name="connsiteY3" fmla="*/ 995371 h 2090974"/>
                <a:gd name="connsiteX4" fmla="*/ 1471361 w 2956560"/>
                <a:gd name="connsiteY4" fmla="*/ 272881 h 2090974"/>
                <a:gd name="connsiteX5" fmla="*/ 1478280 w 2956560"/>
                <a:gd name="connsiteY5" fmla="*/ 0 h 2090974"/>
                <a:gd name="connsiteX6" fmla="*/ 2956560 w 2956560"/>
                <a:gd name="connsiteY6" fmla="*/ 1045487 h 2090974"/>
                <a:gd name="connsiteX7" fmla="*/ 1478280 w 2956560"/>
                <a:gd name="connsiteY7" fmla="*/ 2090974 h 2090974"/>
                <a:gd name="connsiteX8" fmla="*/ 0 w 2956560"/>
                <a:gd name="connsiteY8" fmla="*/ 1045487 h 2090974"/>
                <a:gd name="connsiteX9" fmla="*/ 1478280 w 2956560"/>
                <a:gd name="connsiteY9" fmla="*/ 0 h 20909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956560" h="2090974">
                  <a:moveTo>
                    <a:pt x="1471361" y="272881"/>
                  </a:moveTo>
                  <a:cubicBezTo>
                    <a:pt x="869946" y="272881"/>
                    <a:pt x="382402" y="596351"/>
                    <a:pt x="382402" y="995371"/>
                  </a:cubicBezTo>
                  <a:cubicBezTo>
                    <a:pt x="382402" y="1394391"/>
                    <a:pt x="869946" y="1717861"/>
                    <a:pt x="1471361" y="1717861"/>
                  </a:cubicBezTo>
                  <a:cubicBezTo>
                    <a:pt x="2072776" y="1717861"/>
                    <a:pt x="2560320" y="1394391"/>
                    <a:pt x="2560320" y="995371"/>
                  </a:cubicBezTo>
                  <a:cubicBezTo>
                    <a:pt x="2560320" y="596351"/>
                    <a:pt x="2072776" y="272881"/>
                    <a:pt x="1471361" y="272881"/>
                  </a:cubicBezTo>
                  <a:close/>
                  <a:moveTo>
                    <a:pt x="1478280" y="0"/>
                  </a:moveTo>
                  <a:cubicBezTo>
                    <a:pt x="2294711" y="0"/>
                    <a:pt x="2956560" y="468080"/>
                    <a:pt x="2956560" y="1045487"/>
                  </a:cubicBezTo>
                  <a:cubicBezTo>
                    <a:pt x="2956560" y="1622894"/>
                    <a:pt x="2294711" y="2090974"/>
                    <a:pt x="1478280" y="2090974"/>
                  </a:cubicBezTo>
                  <a:cubicBezTo>
                    <a:pt x="661849" y="2090974"/>
                    <a:pt x="0" y="1622894"/>
                    <a:pt x="0" y="1045487"/>
                  </a:cubicBezTo>
                  <a:cubicBezTo>
                    <a:pt x="0" y="468080"/>
                    <a:pt x="661849" y="0"/>
                    <a:pt x="1478280" y="0"/>
                  </a:cubicBez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4" name="グループ化 43">
            <a:extLst>
              <a:ext uri="{FF2B5EF4-FFF2-40B4-BE49-F238E27FC236}">
                <a16:creationId xmlns:a16="http://schemas.microsoft.com/office/drawing/2014/main" id="{B08852E5-333D-46B1-BC45-1920A30D21B7}"/>
              </a:ext>
            </a:extLst>
          </p:cNvPr>
          <p:cNvGrpSpPr/>
          <p:nvPr/>
        </p:nvGrpSpPr>
        <p:grpSpPr>
          <a:xfrm>
            <a:off x="7846129" y="4902639"/>
            <a:ext cx="1698172" cy="1188563"/>
            <a:chOff x="9913620" y="4661682"/>
            <a:chExt cx="2956560" cy="2069318"/>
          </a:xfrm>
        </p:grpSpPr>
        <p:sp>
          <p:nvSpPr>
            <p:cNvPr id="45" name="楕円 44">
              <a:extLst>
                <a:ext uri="{FF2B5EF4-FFF2-40B4-BE49-F238E27FC236}">
                  <a16:creationId xmlns:a16="http://schemas.microsoft.com/office/drawing/2014/main" id="{F78C1C74-A43D-4B0E-B918-7B6932B725A7}"/>
                </a:ext>
              </a:extLst>
            </p:cNvPr>
            <p:cNvSpPr/>
            <p:nvPr/>
          </p:nvSpPr>
          <p:spPr>
            <a:xfrm>
              <a:off x="10749776" y="4970779"/>
              <a:ext cx="1275078" cy="1275080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6" name="フリーフォーム: 図形 45">
              <a:extLst>
                <a:ext uri="{FF2B5EF4-FFF2-40B4-BE49-F238E27FC236}">
                  <a16:creationId xmlns:a16="http://schemas.microsoft.com/office/drawing/2014/main" id="{681A6D20-3AD5-4070-9659-ECEE7F52F386}"/>
                </a:ext>
              </a:extLst>
            </p:cNvPr>
            <p:cNvSpPr/>
            <p:nvPr/>
          </p:nvSpPr>
          <p:spPr>
            <a:xfrm>
              <a:off x="9913620" y="4661682"/>
              <a:ext cx="2956560" cy="2069318"/>
            </a:xfrm>
            <a:custGeom>
              <a:avLst/>
              <a:gdLst>
                <a:gd name="connsiteX0" fmla="*/ 1471361 w 2956560"/>
                <a:gd name="connsiteY0" fmla="*/ 278491 h 2069318"/>
                <a:gd name="connsiteX1" fmla="*/ 542422 w 2956560"/>
                <a:gd name="connsiteY1" fmla="*/ 939018 h 2069318"/>
                <a:gd name="connsiteX2" fmla="*/ 1471361 w 2956560"/>
                <a:gd name="connsiteY2" fmla="*/ 1599545 h 2069318"/>
                <a:gd name="connsiteX3" fmla="*/ 2400300 w 2956560"/>
                <a:gd name="connsiteY3" fmla="*/ 939018 h 2069318"/>
                <a:gd name="connsiteX4" fmla="*/ 1471361 w 2956560"/>
                <a:gd name="connsiteY4" fmla="*/ 278491 h 2069318"/>
                <a:gd name="connsiteX5" fmla="*/ 1478280 w 2956560"/>
                <a:gd name="connsiteY5" fmla="*/ 0 h 2069318"/>
                <a:gd name="connsiteX6" fmla="*/ 2956560 w 2956560"/>
                <a:gd name="connsiteY6" fmla="*/ 1034659 h 2069318"/>
                <a:gd name="connsiteX7" fmla="*/ 1478280 w 2956560"/>
                <a:gd name="connsiteY7" fmla="*/ 2069318 h 2069318"/>
                <a:gd name="connsiteX8" fmla="*/ 0 w 2956560"/>
                <a:gd name="connsiteY8" fmla="*/ 1034659 h 2069318"/>
                <a:gd name="connsiteX9" fmla="*/ 1478280 w 2956560"/>
                <a:gd name="connsiteY9" fmla="*/ 0 h 20693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956560" h="2069318">
                  <a:moveTo>
                    <a:pt x="1471361" y="278491"/>
                  </a:moveTo>
                  <a:cubicBezTo>
                    <a:pt x="958322" y="278491"/>
                    <a:pt x="542422" y="574219"/>
                    <a:pt x="542422" y="939018"/>
                  </a:cubicBezTo>
                  <a:cubicBezTo>
                    <a:pt x="542422" y="1303817"/>
                    <a:pt x="958322" y="1599545"/>
                    <a:pt x="1471361" y="1599545"/>
                  </a:cubicBezTo>
                  <a:cubicBezTo>
                    <a:pt x="1984400" y="1599545"/>
                    <a:pt x="2400300" y="1303817"/>
                    <a:pt x="2400300" y="939018"/>
                  </a:cubicBezTo>
                  <a:cubicBezTo>
                    <a:pt x="2400300" y="574219"/>
                    <a:pt x="1984400" y="278491"/>
                    <a:pt x="1471361" y="278491"/>
                  </a:cubicBezTo>
                  <a:close/>
                  <a:moveTo>
                    <a:pt x="1478280" y="0"/>
                  </a:moveTo>
                  <a:cubicBezTo>
                    <a:pt x="2294711" y="0"/>
                    <a:pt x="2956560" y="463233"/>
                    <a:pt x="2956560" y="1034659"/>
                  </a:cubicBezTo>
                  <a:cubicBezTo>
                    <a:pt x="2956560" y="1606085"/>
                    <a:pt x="2294711" y="2069318"/>
                    <a:pt x="1478280" y="2069318"/>
                  </a:cubicBezTo>
                  <a:cubicBezTo>
                    <a:pt x="661849" y="2069318"/>
                    <a:pt x="0" y="1606085"/>
                    <a:pt x="0" y="1034659"/>
                  </a:cubicBezTo>
                  <a:cubicBezTo>
                    <a:pt x="0" y="463233"/>
                    <a:pt x="661849" y="0"/>
                    <a:pt x="1478280" y="0"/>
                  </a:cubicBez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4147493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E32F68B6-0771-4779-9C51-2572B1F834D7}"/>
              </a:ext>
            </a:extLst>
          </p:cNvPr>
          <p:cNvGrpSpPr/>
          <p:nvPr/>
        </p:nvGrpSpPr>
        <p:grpSpPr>
          <a:xfrm>
            <a:off x="7859874" y="925087"/>
            <a:ext cx="1691037" cy="1333190"/>
            <a:chOff x="9812592" y="165858"/>
            <a:chExt cx="2914774" cy="2297967"/>
          </a:xfrm>
        </p:grpSpPr>
        <p:sp>
          <p:nvSpPr>
            <p:cNvPr id="3" name="楕円 2">
              <a:extLst>
                <a:ext uri="{FF2B5EF4-FFF2-40B4-BE49-F238E27FC236}">
                  <a16:creationId xmlns:a16="http://schemas.microsoft.com/office/drawing/2014/main" id="{9B8FB343-2D21-4DB0-83EC-41830FF3088A}"/>
                </a:ext>
              </a:extLst>
            </p:cNvPr>
            <p:cNvSpPr/>
            <p:nvPr/>
          </p:nvSpPr>
          <p:spPr>
            <a:xfrm>
              <a:off x="10423442" y="265764"/>
              <a:ext cx="1683905" cy="1683906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5D9F4620-0F15-414D-9D04-D6E6E65DD2D1}"/>
                </a:ext>
              </a:extLst>
            </p:cNvPr>
            <p:cNvSpPr/>
            <p:nvPr/>
          </p:nvSpPr>
          <p:spPr>
            <a:xfrm>
              <a:off x="9812592" y="165858"/>
              <a:ext cx="2914774" cy="2297967"/>
            </a:xfrm>
            <a:custGeom>
              <a:avLst/>
              <a:gdLst>
                <a:gd name="connsiteX0" fmla="*/ 1720948 w 2914774"/>
                <a:gd name="connsiteY0" fmla="*/ 85078 h 2297967"/>
                <a:gd name="connsiteX1" fmla="*/ 1203279 w 2914774"/>
                <a:gd name="connsiteY1" fmla="*/ 146085 h 2297967"/>
                <a:gd name="connsiteX2" fmla="*/ 170443 w 2914774"/>
                <a:gd name="connsiteY2" fmla="*/ 1411589 h 2297967"/>
                <a:gd name="connsiteX3" fmla="*/ 1697657 w 2914774"/>
                <a:gd name="connsiteY3" fmla="*/ 1991129 h 2297967"/>
                <a:gd name="connsiteX4" fmla="*/ 2730493 w 2914774"/>
                <a:gd name="connsiteY4" fmla="*/ 725625 h 2297967"/>
                <a:gd name="connsiteX5" fmla="*/ 1720948 w 2914774"/>
                <a:gd name="connsiteY5" fmla="*/ 85078 h 2297967"/>
                <a:gd name="connsiteX6" fmla="*/ 1604841 w 2914774"/>
                <a:gd name="connsiteY6" fmla="*/ 823 h 2297967"/>
                <a:gd name="connsiteX7" fmla="*/ 2885296 w 2914774"/>
                <a:gd name="connsiteY7" fmla="*/ 766376 h 2297967"/>
                <a:gd name="connsiteX8" fmla="*/ 1747597 w 2914774"/>
                <a:gd name="connsiteY8" fmla="*/ 2232061 h 2297967"/>
                <a:gd name="connsiteX9" fmla="*/ 29478 w 2914774"/>
                <a:gd name="connsiteY9" fmla="*/ 1531590 h 2297967"/>
                <a:gd name="connsiteX10" fmla="*/ 1167177 w 2914774"/>
                <a:gd name="connsiteY10" fmla="*/ 65905 h 2297967"/>
                <a:gd name="connsiteX11" fmla="*/ 1604841 w 2914774"/>
                <a:gd name="connsiteY11" fmla="*/ 823 h 22979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914774" h="2297967">
                  <a:moveTo>
                    <a:pt x="1720948" y="85078"/>
                  </a:moveTo>
                  <a:cubicBezTo>
                    <a:pt x="1555299" y="79429"/>
                    <a:pt x="1380014" y="98729"/>
                    <a:pt x="1203279" y="146085"/>
                  </a:cubicBezTo>
                  <a:cubicBezTo>
                    <a:pt x="496341" y="335508"/>
                    <a:pt x="33925" y="902093"/>
                    <a:pt x="170443" y="1411589"/>
                  </a:cubicBezTo>
                  <a:cubicBezTo>
                    <a:pt x="306962" y="1921084"/>
                    <a:pt x="990719" y="2180553"/>
                    <a:pt x="1697657" y="1991129"/>
                  </a:cubicBezTo>
                  <a:cubicBezTo>
                    <a:pt x="2404595" y="1801705"/>
                    <a:pt x="2867011" y="1235121"/>
                    <a:pt x="2730493" y="725625"/>
                  </a:cubicBezTo>
                  <a:cubicBezTo>
                    <a:pt x="2628104" y="343504"/>
                    <a:pt x="2217893" y="102022"/>
                    <a:pt x="1720948" y="85078"/>
                  </a:cubicBezTo>
                  <a:close/>
                  <a:moveTo>
                    <a:pt x="1604841" y="823"/>
                  </a:moveTo>
                  <a:cubicBezTo>
                    <a:pt x="2222841" y="-17795"/>
                    <a:pt x="2755069" y="280365"/>
                    <a:pt x="2885296" y="766376"/>
                  </a:cubicBezTo>
                  <a:cubicBezTo>
                    <a:pt x="3045574" y="1364544"/>
                    <a:pt x="2536209" y="2020753"/>
                    <a:pt x="1747597" y="2232061"/>
                  </a:cubicBezTo>
                  <a:cubicBezTo>
                    <a:pt x="958985" y="2443369"/>
                    <a:pt x="189757" y="2129758"/>
                    <a:pt x="29478" y="1531590"/>
                  </a:cubicBezTo>
                  <a:cubicBezTo>
                    <a:pt x="-130800" y="933422"/>
                    <a:pt x="378565" y="277213"/>
                    <a:pt x="1167177" y="65905"/>
                  </a:cubicBezTo>
                  <a:cubicBezTo>
                    <a:pt x="1315042" y="26285"/>
                    <a:pt x="1462225" y="5119"/>
                    <a:pt x="1604841" y="823"/>
                  </a:cubicBez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1D6B211B-32E1-4D78-A8C6-02A0EFAD57DC}"/>
              </a:ext>
            </a:extLst>
          </p:cNvPr>
          <p:cNvGrpSpPr/>
          <p:nvPr/>
        </p:nvGrpSpPr>
        <p:grpSpPr>
          <a:xfrm>
            <a:off x="7862079" y="2918417"/>
            <a:ext cx="1686627" cy="1253384"/>
            <a:chOff x="9869733" y="2352996"/>
            <a:chExt cx="2907172" cy="2160408"/>
          </a:xfrm>
        </p:grpSpPr>
        <p:sp>
          <p:nvSpPr>
            <p:cNvPr id="6" name="楕円 5">
              <a:extLst>
                <a:ext uri="{FF2B5EF4-FFF2-40B4-BE49-F238E27FC236}">
                  <a16:creationId xmlns:a16="http://schemas.microsoft.com/office/drawing/2014/main" id="{5AE855A2-659C-41FF-A37C-5F349AF3FBD3}"/>
                </a:ext>
              </a:extLst>
            </p:cNvPr>
            <p:cNvSpPr/>
            <p:nvPr/>
          </p:nvSpPr>
          <p:spPr>
            <a:xfrm>
              <a:off x="10476782" y="2541132"/>
              <a:ext cx="1683905" cy="1683906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7E554190-F1BB-4F62-89E3-EE2F0FC598E2}"/>
                </a:ext>
              </a:extLst>
            </p:cNvPr>
            <p:cNvSpPr/>
            <p:nvPr/>
          </p:nvSpPr>
          <p:spPr>
            <a:xfrm>
              <a:off x="9869733" y="2352996"/>
              <a:ext cx="2907172" cy="2160408"/>
            </a:xfrm>
            <a:custGeom>
              <a:avLst/>
              <a:gdLst>
                <a:gd name="connsiteX0" fmla="*/ 1449001 w 2907172"/>
                <a:gd name="connsiteY0" fmla="*/ 188135 h 2160408"/>
                <a:gd name="connsiteX1" fmla="*/ 750840 w 2907172"/>
                <a:gd name="connsiteY1" fmla="*/ 559344 h 2160408"/>
                <a:gd name="connsiteX2" fmla="*/ 736252 w 2907172"/>
                <a:gd name="connsiteY2" fmla="*/ 586221 h 2160408"/>
                <a:gd name="connsiteX3" fmla="*/ 703508 w 2907172"/>
                <a:gd name="connsiteY3" fmla="*/ 608983 h 2160408"/>
                <a:gd name="connsiteX4" fmla="*/ 394813 w 2907172"/>
                <a:gd name="connsiteY4" fmla="*/ 1311932 h 2160408"/>
                <a:gd name="connsiteX5" fmla="*/ 1633661 w 2907172"/>
                <a:gd name="connsiteY5" fmla="*/ 1727960 h 2160408"/>
                <a:gd name="connsiteX6" fmla="*/ 2498521 w 2907172"/>
                <a:gd name="connsiteY6" fmla="*/ 748245 h 2160408"/>
                <a:gd name="connsiteX7" fmla="*/ 1971450 w 2907172"/>
                <a:gd name="connsiteY7" fmla="*/ 312298 h 2160408"/>
                <a:gd name="connsiteX8" fmla="*/ 1846793 w 2907172"/>
                <a:gd name="connsiteY8" fmla="*/ 289749 h 2160408"/>
                <a:gd name="connsiteX9" fmla="*/ 1738494 w 2907172"/>
                <a:gd name="connsiteY9" fmla="*/ 239225 h 2160408"/>
                <a:gd name="connsiteX10" fmla="*/ 1449001 w 2907172"/>
                <a:gd name="connsiteY10" fmla="*/ 188135 h 2160408"/>
                <a:gd name="connsiteX11" fmla="*/ 1760065 w 2907172"/>
                <a:gd name="connsiteY11" fmla="*/ 774 h 2160408"/>
                <a:gd name="connsiteX12" fmla="*/ 2881495 w 2907172"/>
                <a:gd name="connsiteY12" fmla="*/ 697597 h 2160408"/>
                <a:gd name="connsiteX13" fmla="*/ 1724178 w 2907172"/>
                <a:gd name="connsiteY13" fmla="*/ 2090067 h 2160408"/>
                <a:gd name="connsiteX14" fmla="*/ 25677 w 2907172"/>
                <a:gd name="connsiteY14" fmla="*/ 1462811 h 2160408"/>
                <a:gd name="connsiteX15" fmla="*/ 1182994 w 2907172"/>
                <a:gd name="connsiteY15" fmla="*/ 70341 h 2160408"/>
                <a:gd name="connsiteX16" fmla="*/ 1760065 w 2907172"/>
                <a:gd name="connsiteY16" fmla="*/ 774 h 21604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907172" h="2160408">
                  <a:moveTo>
                    <a:pt x="1449001" y="188135"/>
                  </a:moveTo>
                  <a:cubicBezTo>
                    <a:pt x="1158377" y="188135"/>
                    <a:pt x="902145" y="335383"/>
                    <a:pt x="750840" y="559344"/>
                  </a:cubicBezTo>
                  <a:lnTo>
                    <a:pt x="736252" y="586221"/>
                  </a:lnTo>
                  <a:lnTo>
                    <a:pt x="703508" y="608983"/>
                  </a:lnTo>
                  <a:cubicBezTo>
                    <a:pt x="457317" y="809367"/>
                    <a:pt x="330268" y="1071042"/>
                    <a:pt x="394813" y="1311932"/>
                  </a:cubicBezTo>
                  <a:cubicBezTo>
                    <a:pt x="498087" y="1697355"/>
                    <a:pt x="1052739" y="1883618"/>
                    <a:pt x="1633661" y="1727960"/>
                  </a:cubicBezTo>
                  <a:cubicBezTo>
                    <a:pt x="2214583" y="1572303"/>
                    <a:pt x="2601795" y="1133669"/>
                    <a:pt x="2498521" y="748245"/>
                  </a:cubicBezTo>
                  <a:cubicBezTo>
                    <a:pt x="2440430" y="531443"/>
                    <a:pt x="2239519" y="377659"/>
                    <a:pt x="1971450" y="312298"/>
                  </a:cubicBezTo>
                  <a:lnTo>
                    <a:pt x="1846793" y="289749"/>
                  </a:lnTo>
                  <a:lnTo>
                    <a:pt x="1738494" y="239225"/>
                  </a:lnTo>
                  <a:cubicBezTo>
                    <a:pt x="1648225" y="206173"/>
                    <a:pt x="1550719" y="188134"/>
                    <a:pt x="1449001" y="188135"/>
                  </a:cubicBezTo>
                  <a:close/>
                  <a:moveTo>
                    <a:pt x="1760065" y="774"/>
                  </a:moveTo>
                  <a:cubicBezTo>
                    <a:pt x="2313641" y="16755"/>
                    <a:pt x="2769412" y="279298"/>
                    <a:pt x="2881495" y="697597"/>
                  </a:cubicBezTo>
                  <a:cubicBezTo>
                    <a:pt x="3030939" y="1255329"/>
                    <a:pt x="2512790" y="1878759"/>
                    <a:pt x="1724178" y="2090067"/>
                  </a:cubicBezTo>
                  <a:cubicBezTo>
                    <a:pt x="935566" y="2301375"/>
                    <a:pt x="175121" y="2020544"/>
                    <a:pt x="25677" y="1462811"/>
                  </a:cubicBezTo>
                  <a:cubicBezTo>
                    <a:pt x="-123767" y="905079"/>
                    <a:pt x="394382" y="281649"/>
                    <a:pt x="1182994" y="70341"/>
                  </a:cubicBezTo>
                  <a:cubicBezTo>
                    <a:pt x="1380147" y="17514"/>
                    <a:pt x="1575540" y="-4554"/>
                    <a:pt x="1760065" y="774"/>
                  </a:cubicBez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5063B3E6-B154-4D5F-8741-CEDE0390B1A4}"/>
              </a:ext>
            </a:extLst>
          </p:cNvPr>
          <p:cNvGrpSpPr/>
          <p:nvPr/>
        </p:nvGrpSpPr>
        <p:grpSpPr>
          <a:xfrm>
            <a:off x="5989913" y="3056641"/>
            <a:ext cx="1671693" cy="976936"/>
            <a:chOff x="6644104" y="2587047"/>
            <a:chExt cx="2881432" cy="1683906"/>
          </a:xfrm>
        </p:grpSpPr>
        <p:sp>
          <p:nvSpPr>
            <p:cNvPr id="9" name="楕円 8">
              <a:extLst>
                <a:ext uri="{FF2B5EF4-FFF2-40B4-BE49-F238E27FC236}">
                  <a16:creationId xmlns:a16="http://schemas.microsoft.com/office/drawing/2014/main" id="{3C506742-1229-409D-88DE-42E531B07C6B}"/>
                </a:ext>
              </a:extLst>
            </p:cNvPr>
            <p:cNvSpPr/>
            <p:nvPr/>
          </p:nvSpPr>
          <p:spPr>
            <a:xfrm>
              <a:off x="7238282" y="2587047"/>
              <a:ext cx="1683905" cy="1683906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フリーフォーム: 図形 9">
              <a:extLst>
                <a:ext uri="{FF2B5EF4-FFF2-40B4-BE49-F238E27FC236}">
                  <a16:creationId xmlns:a16="http://schemas.microsoft.com/office/drawing/2014/main" id="{2C7959F0-9C55-4D3B-B979-0C88A68DB71C}"/>
                </a:ext>
              </a:extLst>
            </p:cNvPr>
            <p:cNvSpPr/>
            <p:nvPr/>
          </p:nvSpPr>
          <p:spPr>
            <a:xfrm>
              <a:off x="6644104" y="2625942"/>
              <a:ext cx="2881432" cy="1614516"/>
            </a:xfrm>
            <a:custGeom>
              <a:avLst/>
              <a:gdLst>
                <a:gd name="connsiteX0" fmla="*/ 1953906 w 2881432"/>
                <a:gd name="connsiteY0" fmla="*/ 5 h 1614516"/>
                <a:gd name="connsiteX1" fmla="*/ 2868625 w 2881432"/>
                <a:gd name="connsiteY1" fmla="*/ 424651 h 1614516"/>
                <a:gd name="connsiteX2" fmla="*/ 1631134 w 2881432"/>
                <a:gd name="connsiteY2" fmla="*/ 1517910 h 1614516"/>
                <a:gd name="connsiteX3" fmla="*/ 12807 w 2881432"/>
                <a:gd name="connsiteY3" fmla="*/ 1189865 h 1614516"/>
                <a:gd name="connsiteX4" fmla="*/ 709455 w 2881432"/>
                <a:gd name="connsiteY4" fmla="*/ 301381 h 1614516"/>
                <a:gd name="connsiteX5" fmla="*/ 794364 w 2881432"/>
                <a:gd name="connsiteY5" fmla="*/ 263962 h 1614516"/>
                <a:gd name="connsiteX6" fmla="*/ 737970 w 2881432"/>
                <a:gd name="connsiteY6" fmla="*/ 332312 h 1614516"/>
                <a:gd name="connsiteX7" fmla="*/ 660343 w 2881432"/>
                <a:gd name="connsiteY7" fmla="*/ 475331 h 1614516"/>
                <a:gd name="connsiteX8" fmla="*/ 625169 w 2881432"/>
                <a:gd name="connsiteY8" fmla="*/ 588640 h 1614516"/>
                <a:gd name="connsiteX9" fmla="*/ 596976 w 2881432"/>
                <a:gd name="connsiteY9" fmla="*/ 609175 h 1614516"/>
                <a:gd name="connsiteX10" fmla="*/ 381943 w 2881432"/>
                <a:gd name="connsiteY10" fmla="*/ 1038985 h 1614516"/>
                <a:gd name="connsiteX11" fmla="*/ 1565387 w 2881432"/>
                <a:gd name="connsiteY11" fmla="*/ 1248242 h 1614516"/>
                <a:gd name="connsiteX12" fmla="*/ 2485651 w 2881432"/>
                <a:gd name="connsiteY12" fmla="*/ 475298 h 1614516"/>
                <a:gd name="connsiteX13" fmla="*/ 2123919 w 2881432"/>
                <a:gd name="connsiteY13" fmla="*/ 218312 h 1614516"/>
                <a:gd name="connsiteX14" fmla="*/ 2023377 w 2881432"/>
                <a:gd name="connsiteY14" fmla="*/ 201473 h 1614516"/>
                <a:gd name="connsiteX15" fmla="*/ 2002241 w 2881432"/>
                <a:gd name="connsiteY15" fmla="*/ 179828 h 1614516"/>
                <a:gd name="connsiteX16" fmla="*/ 1744853 w 2881432"/>
                <a:gd name="connsiteY16" fmla="*/ 19504 h 1614516"/>
                <a:gd name="connsiteX17" fmla="*/ 1722374 w 2881432"/>
                <a:gd name="connsiteY17" fmla="*/ 12212 h 1614516"/>
                <a:gd name="connsiteX18" fmla="*/ 1787083 w 2881432"/>
                <a:gd name="connsiteY18" fmla="*/ 5607 h 1614516"/>
                <a:gd name="connsiteX19" fmla="*/ 1953906 w 2881432"/>
                <a:gd name="connsiteY19" fmla="*/ 5 h 16145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881432" h="1614516">
                  <a:moveTo>
                    <a:pt x="1953906" y="5"/>
                  </a:moveTo>
                  <a:cubicBezTo>
                    <a:pt x="2431266" y="1077"/>
                    <a:pt x="2796323" y="154819"/>
                    <a:pt x="2868625" y="424651"/>
                  </a:cubicBezTo>
                  <a:cubicBezTo>
                    <a:pt x="2973790" y="817133"/>
                    <a:pt x="2419746" y="1306602"/>
                    <a:pt x="1631134" y="1517910"/>
                  </a:cubicBezTo>
                  <a:cubicBezTo>
                    <a:pt x="842522" y="1729218"/>
                    <a:pt x="117972" y="1582347"/>
                    <a:pt x="12807" y="1189865"/>
                  </a:cubicBezTo>
                  <a:cubicBezTo>
                    <a:pt x="-66067" y="895504"/>
                    <a:pt x="225864" y="546586"/>
                    <a:pt x="709455" y="301381"/>
                  </a:cubicBezTo>
                  <a:lnTo>
                    <a:pt x="794364" y="263962"/>
                  </a:lnTo>
                  <a:lnTo>
                    <a:pt x="737970" y="332312"/>
                  </a:lnTo>
                  <a:cubicBezTo>
                    <a:pt x="707709" y="377105"/>
                    <a:pt x="681645" y="424965"/>
                    <a:pt x="660343" y="475331"/>
                  </a:cubicBezTo>
                  <a:lnTo>
                    <a:pt x="625169" y="588640"/>
                  </a:lnTo>
                  <a:lnTo>
                    <a:pt x="596976" y="609175"/>
                  </a:lnTo>
                  <a:cubicBezTo>
                    <a:pt x="430441" y="749051"/>
                    <a:pt x="345605" y="903371"/>
                    <a:pt x="381943" y="1038985"/>
                  </a:cubicBezTo>
                  <a:cubicBezTo>
                    <a:pt x="454618" y="1310212"/>
                    <a:pt x="984464" y="1403899"/>
                    <a:pt x="1565387" y="1248242"/>
                  </a:cubicBezTo>
                  <a:cubicBezTo>
                    <a:pt x="2146309" y="1092584"/>
                    <a:pt x="2558326" y="746526"/>
                    <a:pt x="2485651" y="475298"/>
                  </a:cubicBezTo>
                  <a:cubicBezTo>
                    <a:pt x="2451585" y="348160"/>
                    <a:pt x="2317063" y="260033"/>
                    <a:pt x="2123919" y="218312"/>
                  </a:cubicBezTo>
                  <a:lnTo>
                    <a:pt x="2023377" y="201473"/>
                  </a:lnTo>
                  <a:lnTo>
                    <a:pt x="2002241" y="179828"/>
                  </a:lnTo>
                  <a:cubicBezTo>
                    <a:pt x="1927482" y="111879"/>
                    <a:pt x="1840446" y="57198"/>
                    <a:pt x="1744853" y="19504"/>
                  </a:cubicBezTo>
                  <a:lnTo>
                    <a:pt x="1722374" y="12212"/>
                  </a:lnTo>
                  <a:lnTo>
                    <a:pt x="1787083" y="5607"/>
                  </a:lnTo>
                  <a:cubicBezTo>
                    <a:pt x="1843965" y="1733"/>
                    <a:pt x="1899661" y="-118"/>
                    <a:pt x="1953906" y="5"/>
                  </a:cubicBez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1" name="グループ化 10">
            <a:extLst>
              <a:ext uri="{FF2B5EF4-FFF2-40B4-BE49-F238E27FC236}">
                <a16:creationId xmlns:a16="http://schemas.microsoft.com/office/drawing/2014/main" id="{710B5DBA-954A-4189-9DA0-F61308AEE97B}"/>
              </a:ext>
            </a:extLst>
          </p:cNvPr>
          <p:cNvGrpSpPr/>
          <p:nvPr/>
        </p:nvGrpSpPr>
        <p:grpSpPr>
          <a:xfrm>
            <a:off x="5988806" y="1096804"/>
            <a:ext cx="1673906" cy="989757"/>
            <a:chOff x="6588858" y="347539"/>
            <a:chExt cx="2885245" cy="1706005"/>
          </a:xfrm>
        </p:grpSpPr>
        <p:sp>
          <p:nvSpPr>
            <p:cNvPr id="12" name="楕円 11">
              <a:extLst>
                <a:ext uri="{FF2B5EF4-FFF2-40B4-BE49-F238E27FC236}">
                  <a16:creationId xmlns:a16="http://schemas.microsoft.com/office/drawing/2014/main" id="{540352A6-3721-4DAF-9634-C941E310CA90}"/>
                </a:ext>
              </a:extLst>
            </p:cNvPr>
            <p:cNvSpPr/>
            <p:nvPr/>
          </p:nvSpPr>
          <p:spPr>
            <a:xfrm>
              <a:off x="7184942" y="354388"/>
              <a:ext cx="1683905" cy="1683906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フリーフォーム: 図形 12">
              <a:extLst>
                <a:ext uri="{FF2B5EF4-FFF2-40B4-BE49-F238E27FC236}">
                  <a16:creationId xmlns:a16="http://schemas.microsoft.com/office/drawing/2014/main" id="{521DAA55-8A99-4623-8174-BEA5C0070462}"/>
                </a:ext>
              </a:extLst>
            </p:cNvPr>
            <p:cNvSpPr/>
            <p:nvPr/>
          </p:nvSpPr>
          <p:spPr>
            <a:xfrm>
              <a:off x="6588858" y="347539"/>
              <a:ext cx="2885245" cy="1706005"/>
            </a:xfrm>
            <a:custGeom>
              <a:avLst/>
              <a:gdLst>
                <a:gd name="connsiteX0" fmla="*/ 1943674 w 2885245"/>
                <a:gd name="connsiteY0" fmla="*/ 446 h 1706005"/>
                <a:gd name="connsiteX1" fmla="*/ 2870531 w 2885245"/>
                <a:gd name="connsiteY1" fmla="*/ 470395 h 1706005"/>
                <a:gd name="connsiteX2" fmla="*/ 1646846 w 2885245"/>
                <a:gd name="connsiteY2" fmla="*/ 1615177 h 1706005"/>
                <a:gd name="connsiteX3" fmla="*/ 14714 w 2885245"/>
                <a:gd name="connsiteY3" fmla="*/ 1235609 h 1706005"/>
                <a:gd name="connsiteX4" fmla="*/ 698641 w 2885245"/>
                <a:gd name="connsiteY4" fmla="*/ 299651 h 1706005"/>
                <a:gd name="connsiteX5" fmla="*/ 894305 w 2885245"/>
                <a:gd name="connsiteY5" fmla="*/ 210861 h 1706005"/>
                <a:gd name="connsiteX6" fmla="*/ 842687 w 2885245"/>
                <a:gd name="connsiteY6" fmla="*/ 253451 h 1706005"/>
                <a:gd name="connsiteX7" fmla="*/ 776971 w 2885245"/>
                <a:gd name="connsiteY7" fmla="*/ 333099 h 1706005"/>
                <a:gd name="connsiteX8" fmla="*/ 581017 w 2885245"/>
                <a:gd name="connsiteY8" fmla="*/ 445588 h 1706005"/>
                <a:gd name="connsiteX9" fmla="*/ 155679 w 2885245"/>
                <a:gd name="connsiteY9" fmla="*/ 1115608 h 1706005"/>
                <a:gd name="connsiteX10" fmla="*/ 1603347 w 2885245"/>
                <a:gd name="connsiteY10" fmla="*/ 1398281 h 1706005"/>
                <a:gd name="connsiteX11" fmla="*/ 2715729 w 2885245"/>
                <a:gd name="connsiteY11" fmla="*/ 429645 h 1706005"/>
                <a:gd name="connsiteX12" fmla="*/ 2012365 w 2885245"/>
                <a:gd name="connsiteY12" fmla="*/ 62059 h 1706005"/>
                <a:gd name="connsiteX13" fmla="*/ 1839535 w 2885245"/>
                <a:gd name="connsiteY13" fmla="*/ 59972 h 1706005"/>
                <a:gd name="connsiteX14" fmla="*/ 1749309 w 2885245"/>
                <a:gd name="connsiteY14" fmla="*/ 66438 h 1706005"/>
                <a:gd name="connsiteX15" fmla="*/ 1746761 w 2885245"/>
                <a:gd name="connsiteY15" fmla="*/ 65249 h 1706005"/>
                <a:gd name="connsiteX16" fmla="*/ 1648455 w 2885245"/>
                <a:gd name="connsiteY16" fmla="*/ 33355 h 1706005"/>
                <a:gd name="connsiteX17" fmla="*/ 1586935 w 2885245"/>
                <a:gd name="connsiteY17" fmla="*/ 21585 h 1706005"/>
                <a:gd name="connsiteX18" fmla="*/ 1601684 w 2885245"/>
                <a:gd name="connsiteY18" fmla="*/ 19204 h 1706005"/>
                <a:gd name="connsiteX19" fmla="*/ 1943674 w 2885245"/>
                <a:gd name="connsiteY19" fmla="*/ 446 h 17060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885245" h="1706005">
                  <a:moveTo>
                    <a:pt x="1943674" y="446"/>
                  </a:moveTo>
                  <a:cubicBezTo>
                    <a:pt x="2423372" y="10244"/>
                    <a:pt x="2792989" y="181001"/>
                    <a:pt x="2870531" y="470395"/>
                  </a:cubicBezTo>
                  <a:cubicBezTo>
                    <a:pt x="2983321" y="891332"/>
                    <a:pt x="2435458" y="1403869"/>
                    <a:pt x="1646846" y="1615177"/>
                  </a:cubicBezTo>
                  <a:cubicBezTo>
                    <a:pt x="858235" y="1826485"/>
                    <a:pt x="127503" y="1656546"/>
                    <a:pt x="14714" y="1235609"/>
                  </a:cubicBezTo>
                  <a:cubicBezTo>
                    <a:pt x="-69879" y="919907"/>
                    <a:pt x="217146" y="552679"/>
                    <a:pt x="698641" y="299651"/>
                  </a:cubicBezTo>
                  <a:lnTo>
                    <a:pt x="894305" y="210861"/>
                  </a:lnTo>
                  <a:lnTo>
                    <a:pt x="842687" y="253451"/>
                  </a:lnTo>
                  <a:lnTo>
                    <a:pt x="776971" y="333099"/>
                  </a:lnTo>
                  <a:lnTo>
                    <a:pt x="581017" y="445588"/>
                  </a:lnTo>
                  <a:cubicBezTo>
                    <a:pt x="270655" y="649256"/>
                    <a:pt x="97812" y="899645"/>
                    <a:pt x="155679" y="1115608"/>
                  </a:cubicBezTo>
                  <a:cubicBezTo>
                    <a:pt x="248266" y="1461148"/>
                    <a:pt x="896408" y="1587704"/>
                    <a:pt x="1603347" y="1398281"/>
                  </a:cubicBezTo>
                  <a:cubicBezTo>
                    <a:pt x="2310285" y="1208857"/>
                    <a:pt x="2808316" y="775184"/>
                    <a:pt x="2715729" y="429645"/>
                  </a:cubicBezTo>
                  <a:cubicBezTo>
                    <a:pt x="2657862" y="213682"/>
                    <a:pt x="2382981" y="83260"/>
                    <a:pt x="2012365" y="62059"/>
                  </a:cubicBezTo>
                  <a:cubicBezTo>
                    <a:pt x="1956773" y="58879"/>
                    <a:pt x="1899026" y="58157"/>
                    <a:pt x="1839535" y="59972"/>
                  </a:cubicBezTo>
                  <a:lnTo>
                    <a:pt x="1749309" y="66438"/>
                  </a:lnTo>
                  <a:lnTo>
                    <a:pt x="1746761" y="65249"/>
                  </a:lnTo>
                  <a:cubicBezTo>
                    <a:pt x="1714897" y="52684"/>
                    <a:pt x="1682083" y="42007"/>
                    <a:pt x="1648455" y="33355"/>
                  </a:cubicBezTo>
                  <a:lnTo>
                    <a:pt x="1586935" y="21585"/>
                  </a:lnTo>
                  <a:lnTo>
                    <a:pt x="1601684" y="19204"/>
                  </a:lnTo>
                  <a:cubicBezTo>
                    <a:pt x="1719943" y="4306"/>
                    <a:pt x="1834651" y="-1781"/>
                    <a:pt x="1943674" y="446"/>
                  </a:cubicBez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4" name="グループ化 13">
            <a:extLst>
              <a:ext uri="{FF2B5EF4-FFF2-40B4-BE49-F238E27FC236}">
                <a16:creationId xmlns:a16="http://schemas.microsoft.com/office/drawing/2014/main" id="{591CE96D-8307-4068-8B94-5B5C9D4483D2}"/>
              </a:ext>
            </a:extLst>
          </p:cNvPr>
          <p:cNvGrpSpPr/>
          <p:nvPr/>
        </p:nvGrpSpPr>
        <p:grpSpPr>
          <a:xfrm>
            <a:off x="7862382" y="4916284"/>
            <a:ext cx="1686020" cy="1242039"/>
            <a:chOff x="9938836" y="4625915"/>
            <a:chExt cx="2906126" cy="2140853"/>
          </a:xfrm>
        </p:grpSpPr>
        <p:sp>
          <p:nvSpPr>
            <p:cNvPr id="15" name="楕円 14">
              <a:extLst>
                <a:ext uri="{FF2B5EF4-FFF2-40B4-BE49-F238E27FC236}">
                  <a16:creationId xmlns:a16="http://schemas.microsoft.com/office/drawing/2014/main" id="{57492D2E-9C79-4727-AC25-1F7C55042834}"/>
                </a:ext>
              </a:extLst>
            </p:cNvPr>
            <p:cNvSpPr/>
            <p:nvPr/>
          </p:nvSpPr>
          <p:spPr>
            <a:xfrm>
              <a:off x="10545362" y="4766366"/>
              <a:ext cx="1683905" cy="1683906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6" name="フリーフォーム: 図形 15">
              <a:extLst>
                <a:ext uri="{FF2B5EF4-FFF2-40B4-BE49-F238E27FC236}">
                  <a16:creationId xmlns:a16="http://schemas.microsoft.com/office/drawing/2014/main" id="{459D9E54-A98F-45AA-AB00-4FF3AB676318}"/>
                </a:ext>
              </a:extLst>
            </p:cNvPr>
            <p:cNvSpPr/>
            <p:nvPr/>
          </p:nvSpPr>
          <p:spPr>
            <a:xfrm>
              <a:off x="9938836" y="4625915"/>
              <a:ext cx="2906126" cy="2140853"/>
            </a:xfrm>
            <a:custGeom>
              <a:avLst/>
              <a:gdLst>
                <a:gd name="connsiteX0" fmla="*/ 1448478 w 2906126"/>
                <a:gd name="connsiteY0" fmla="*/ 140451 h 2140853"/>
                <a:gd name="connsiteX1" fmla="*/ 672690 w 2906126"/>
                <a:gd name="connsiteY1" fmla="*/ 654679 h 2140853"/>
                <a:gd name="connsiteX2" fmla="*/ 635291 w 2906126"/>
                <a:gd name="connsiteY2" fmla="*/ 775159 h 2140853"/>
                <a:gd name="connsiteX3" fmla="*/ 606517 w 2906126"/>
                <a:gd name="connsiteY3" fmla="*/ 817428 h 2140853"/>
                <a:gd name="connsiteX4" fmla="*/ 548858 w 2906126"/>
                <a:gd name="connsiteY4" fmla="*/ 1215212 h 2140853"/>
                <a:gd name="connsiteX5" fmla="*/ 1617101 w 2906126"/>
                <a:gd name="connsiteY5" fmla="*/ 1612805 h 2140853"/>
                <a:gd name="connsiteX6" fmla="*/ 2343430 w 2906126"/>
                <a:gd name="connsiteY6" fmla="*/ 734358 h 2140853"/>
                <a:gd name="connsiteX7" fmla="*/ 2094604 w 2906126"/>
                <a:gd name="connsiteY7" fmla="*/ 418696 h 2140853"/>
                <a:gd name="connsiteX8" fmla="*/ 2047216 w 2906126"/>
                <a:gd name="connsiteY8" fmla="*/ 394401 h 2140853"/>
                <a:gd name="connsiteX9" fmla="*/ 1984039 w 2906126"/>
                <a:gd name="connsiteY9" fmla="*/ 332713 h 2140853"/>
                <a:gd name="connsiteX10" fmla="*/ 1448478 w 2906126"/>
                <a:gd name="connsiteY10" fmla="*/ 140451 h 2140853"/>
                <a:gd name="connsiteX11" fmla="*/ 1762124 w 2906126"/>
                <a:gd name="connsiteY11" fmla="*/ 633 h 2140853"/>
                <a:gd name="connsiteX12" fmla="*/ 2880972 w 2906126"/>
                <a:gd name="connsiteY12" fmla="*/ 687819 h 2140853"/>
                <a:gd name="connsiteX13" fmla="*/ 1720852 w 2906126"/>
                <a:gd name="connsiteY13" fmla="*/ 2069830 h 2140853"/>
                <a:gd name="connsiteX14" fmla="*/ 25154 w 2906126"/>
                <a:gd name="connsiteY14" fmla="*/ 1453033 h 2140853"/>
                <a:gd name="connsiteX15" fmla="*/ 1185274 w 2906126"/>
                <a:gd name="connsiteY15" fmla="*/ 71022 h 2140853"/>
                <a:gd name="connsiteX16" fmla="*/ 1762124 w 2906126"/>
                <a:gd name="connsiteY16" fmla="*/ 633 h 21408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906126" h="2140853">
                  <a:moveTo>
                    <a:pt x="1448478" y="140451"/>
                  </a:moveTo>
                  <a:cubicBezTo>
                    <a:pt x="1099731" y="140452"/>
                    <a:pt x="800505" y="352490"/>
                    <a:pt x="672690" y="654679"/>
                  </a:cubicBezTo>
                  <a:lnTo>
                    <a:pt x="635291" y="775159"/>
                  </a:lnTo>
                  <a:lnTo>
                    <a:pt x="606517" y="817428"/>
                  </a:lnTo>
                  <a:cubicBezTo>
                    <a:pt x="537052" y="945181"/>
                    <a:pt x="513452" y="1083073"/>
                    <a:pt x="548858" y="1215212"/>
                  </a:cubicBezTo>
                  <a:cubicBezTo>
                    <a:pt x="643275" y="1567581"/>
                    <a:pt x="1121543" y="1745590"/>
                    <a:pt x="1617101" y="1612805"/>
                  </a:cubicBezTo>
                  <a:cubicBezTo>
                    <a:pt x="2112659" y="1480021"/>
                    <a:pt x="2437847" y="1086727"/>
                    <a:pt x="2343430" y="734358"/>
                  </a:cubicBezTo>
                  <a:cubicBezTo>
                    <a:pt x="2308024" y="602220"/>
                    <a:pt x="2218638" y="494601"/>
                    <a:pt x="2094604" y="418696"/>
                  </a:cubicBezTo>
                  <a:lnTo>
                    <a:pt x="2047216" y="394401"/>
                  </a:lnTo>
                  <a:lnTo>
                    <a:pt x="1984039" y="332713"/>
                  </a:lnTo>
                  <a:cubicBezTo>
                    <a:pt x="1838499" y="212603"/>
                    <a:pt x="1651915" y="140452"/>
                    <a:pt x="1448478" y="140451"/>
                  </a:cubicBezTo>
                  <a:close/>
                  <a:moveTo>
                    <a:pt x="1762124" y="633"/>
                  </a:moveTo>
                  <a:cubicBezTo>
                    <a:pt x="2315275" y="15027"/>
                    <a:pt x="2770050" y="273853"/>
                    <a:pt x="2880972" y="687819"/>
                  </a:cubicBezTo>
                  <a:cubicBezTo>
                    <a:pt x="3028868" y="1239774"/>
                    <a:pt x="2509464" y="1858522"/>
                    <a:pt x="1720852" y="2069830"/>
                  </a:cubicBezTo>
                  <a:cubicBezTo>
                    <a:pt x="932241" y="2281138"/>
                    <a:pt x="173050" y="2004988"/>
                    <a:pt x="25154" y="1453033"/>
                  </a:cubicBezTo>
                  <a:cubicBezTo>
                    <a:pt x="-122742" y="901078"/>
                    <a:pt x="396662" y="282330"/>
                    <a:pt x="1185274" y="71022"/>
                  </a:cubicBezTo>
                  <a:cubicBezTo>
                    <a:pt x="1382427" y="18195"/>
                    <a:pt x="1577740" y="-4166"/>
                    <a:pt x="1762124" y="633"/>
                  </a:cubicBez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7" name="グループ化 16">
            <a:extLst>
              <a:ext uri="{FF2B5EF4-FFF2-40B4-BE49-F238E27FC236}">
                <a16:creationId xmlns:a16="http://schemas.microsoft.com/office/drawing/2014/main" id="{C0948A5B-9CE4-4DE6-9444-2CF3FF22F246}"/>
              </a:ext>
            </a:extLst>
          </p:cNvPr>
          <p:cNvGrpSpPr/>
          <p:nvPr/>
        </p:nvGrpSpPr>
        <p:grpSpPr>
          <a:xfrm>
            <a:off x="5990065" y="5048835"/>
            <a:ext cx="1671389" cy="976936"/>
            <a:chOff x="6712945" y="4850187"/>
            <a:chExt cx="2880908" cy="1683906"/>
          </a:xfrm>
        </p:grpSpPr>
        <p:sp>
          <p:nvSpPr>
            <p:cNvPr id="18" name="楕円 17">
              <a:extLst>
                <a:ext uri="{FF2B5EF4-FFF2-40B4-BE49-F238E27FC236}">
                  <a16:creationId xmlns:a16="http://schemas.microsoft.com/office/drawing/2014/main" id="{44BF7919-BFFF-48FE-8079-D22C95E1E683}"/>
                </a:ext>
              </a:extLst>
            </p:cNvPr>
            <p:cNvSpPr/>
            <p:nvPr/>
          </p:nvSpPr>
          <p:spPr>
            <a:xfrm>
              <a:off x="7306862" y="4850187"/>
              <a:ext cx="1683905" cy="1683906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9" name="フリーフォーム: 図形 18">
              <a:extLst>
                <a:ext uri="{FF2B5EF4-FFF2-40B4-BE49-F238E27FC236}">
                  <a16:creationId xmlns:a16="http://schemas.microsoft.com/office/drawing/2014/main" id="{2CFC7563-F89D-4C77-8385-EF8E0BFC7DA8}"/>
                </a:ext>
              </a:extLst>
            </p:cNvPr>
            <p:cNvSpPr/>
            <p:nvPr/>
          </p:nvSpPr>
          <p:spPr>
            <a:xfrm>
              <a:off x="6712945" y="4895561"/>
              <a:ext cx="2880908" cy="1601563"/>
            </a:xfrm>
            <a:custGeom>
              <a:avLst/>
              <a:gdLst>
                <a:gd name="connsiteX0" fmla="*/ 1955378 w 2880908"/>
                <a:gd name="connsiteY0" fmla="*/ 0 h 1601563"/>
                <a:gd name="connsiteX1" fmla="*/ 2868363 w 2880908"/>
                <a:gd name="connsiteY1" fmla="*/ 418175 h 1601563"/>
                <a:gd name="connsiteX2" fmla="*/ 1628900 w 2880908"/>
                <a:gd name="connsiteY2" fmla="*/ 1504074 h 1601563"/>
                <a:gd name="connsiteX3" fmla="*/ 12545 w 2880908"/>
                <a:gd name="connsiteY3" fmla="*/ 1183389 h 1601563"/>
                <a:gd name="connsiteX4" fmla="*/ 711010 w 2880908"/>
                <a:gd name="connsiteY4" fmla="*/ 301687 h 1601563"/>
                <a:gd name="connsiteX5" fmla="*/ 784095 w 2880908"/>
                <a:gd name="connsiteY5" fmla="*/ 269616 h 1601563"/>
                <a:gd name="connsiteX6" fmla="*/ 737708 w 2880908"/>
                <a:gd name="connsiteY6" fmla="*/ 325836 h 1601563"/>
                <a:gd name="connsiteX7" fmla="*/ 611021 w 2880908"/>
                <a:gd name="connsiteY7" fmla="*/ 626898 h 1601563"/>
                <a:gd name="connsiteX8" fmla="*/ 605711 w 2880908"/>
                <a:gd name="connsiteY8" fmla="*/ 679575 h 1601563"/>
                <a:gd name="connsiteX9" fmla="*/ 559934 w 2880908"/>
                <a:gd name="connsiteY9" fmla="*/ 751910 h 1601563"/>
                <a:gd name="connsiteX10" fmla="*/ 536249 w 2880908"/>
                <a:gd name="connsiteY10" fmla="*/ 945568 h 1601563"/>
                <a:gd name="connsiteX11" fmla="*/ 1553839 w 2880908"/>
                <a:gd name="connsiteY11" fmla="*/ 1154122 h 1601563"/>
                <a:gd name="connsiteX12" fmla="*/ 2330820 w 2880908"/>
                <a:gd name="connsiteY12" fmla="*/ 464714 h 1601563"/>
                <a:gd name="connsiteX13" fmla="*/ 2110316 w 2880908"/>
                <a:gd name="connsiteY13" fmla="*/ 254744 h 1601563"/>
                <a:gd name="connsiteX14" fmla="*/ 2068625 w 2880908"/>
                <a:gd name="connsiteY14" fmla="*/ 241607 h 1601563"/>
                <a:gd name="connsiteX15" fmla="*/ 2001980 w 2880908"/>
                <a:gd name="connsiteY15" fmla="*/ 173352 h 1601563"/>
                <a:gd name="connsiteX16" fmla="*/ 1744591 w 2880908"/>
                <a:gd name="connsiteY16" fmla="*/ 13028 h 1601563"/>
                <a:gd name="connsiteX17" fmla="*/ 1738804 w 2880908"/>
                <a:gd name="connsiteY17" fmla="*/ 11151 h 1601563"/>
                <a:gd name="connsiteX18" fmla="*/ 1788657 w 2880908"/>
                <a:gd name="connsiteY18" fmla="*/ 5981 h 1601563"/>
                <a:gd name="connsiteX19" fmla="*/ 1955378 w 2880908"/>
                <a:gd name="connsiteY19" fmla="*/ 0 h 16015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880908" h="1601563">
                  <a:moveTo>
                    <a:pt x="1955378" y="0"/>
                  </a:moveTo>
                  <a:cubicBezTo>
                    <a:pt x="2432403" y="-173"/>
                    <a:pt x="2796811" y="151138"/>
                    <a:pt x="2868363" y="418175"/>
                  </a:cubicBezTo>
                  <a:cubicBezTo>
                    <a:pt x="2972439" y="806592"/>
                    <a:pt x="2417512" y="1292766"/>
                    <a:pt x="1628900" y="1504074"/>
                  </a:cubicBezTo>
                  <a:cubicBezTo>
                    <a:pt x="840288" y="1715381"/>
                    <a:pt x="116621" y="1571806"/>
                    <a:pt x="12545" y="1183389"/>
                  </a:cubicBezTo>
                  <a:cubicBezTo>
                    <a:pt x="-65512" y="892076"/>
                    <a:pt x="227120" y="545776"/>
                    <a:pt x="711010" y="301687"/>
                  </a:cubicBezTo>
                  <a:lnTo>
                    <a:pt x="784095" y="269616"/>
                  </a:lnTo>
                  <a:lnTo>
                    <a:pt x="737708" y="325836"/>
                  </a:lnTo>
                  <a:cubicBezTo>
                    <a:pt x="677186" y="415421"/>
                    <a:pt x="633452" y="517280"/>
                    <a:pt x="611021" y="626898"/>
                  </a:cubicBezTo>
                  <a:lnTo>
                    <a:pt x="605711" y="679575"/>
                  </a:lnTo>
                  <a:lnTo>
                    <a:pt x="559934" y="751910"/>
                  </a:lnTo>
                  <a:cubicBezTo>
                    <a:pt x="528921" y="817792"/>
                    <a:pt x="519638" y="883577"/>
                    <a:pt x="536249" y="945568"/>
                  </a:cubicBezTo>
                  <a:cubicBezTo>
                    <a:pt x="602690" y="1193534"/>
                    <a:pt x="1058281" y="1286907"/>
                    <a:pt x="1553839" y="1154122"/>
                  </a:cubicBezTo>
                  <a:cubicBezTo>
                    <a:pt x="2049397" y="1021338"/>
                    <a:pt x="2397263" y="712680"/>
                    <a:pt x="2330820" y="464714"/>
                  </a:cubicBezTo>
                  <a:cubicBezTo>
                    <a:pt x="2305906" y="371727"/>
                    <a:pt x="2226266" y="300479"/>
                    <a:pt x="2110316" y="254744"/>
                  </a:cubicBezTo>
                  <a:lnTo>
                    <a:pt x="2068625" y="241607"/>
                  </a:lnTo>
                  <a:lnTo>
                    <a:pt x="2001980" y="173352"/>
                  </a:lnTo>
                  <a:cubicBezTo>
                    <a:pt x="1927220" y="105403"/>
                    <a:pt x="1840184" y="50722"/>
                    <a:pt x="1744591" y="13028"/>
                  </a:cubicBezTo>
                  <a:lnTo>
                    <a:pt x="1738804" y="11151"/>
                  </a:lnTo>
                  <a:lnTo>
                    <a:pt x="1788657" y="5981"/>
                  </a:lnTo>
                  <a:cubicBezTo>
                    <a:pt x="1845509" y="1996"/>
                    <a:pt x="1901171" y="20"/>
                    <a:pt x="1955378" y="0"/>
                  </a:cubicBez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0" name="グループ化 19">
            <a:extLst>
              <a:ext uri="{FF2B5EF4-FFF2-40B4-BE49-F238E27FC236}">
                <a16:creationId xmlns:a16="http://schemas.microsoft.com/office/drawing/2014/main" id="{33BE881F-6548-4440-9940-F3BDA44797AA}"/>
              </a:ext>
            </a:extLst>
          </p:cNvPr>
          <p:cNvGrpSpPr/>
          <p:nvPr/>
        </p:nvGrpSpPr>
        <p:grpSpPr>
          <a:xfrm>
            <a:off x="4119526" y="3056641"/>
            <a:ext cx="1666948" cy="976936"/>
            <a:chOff x="3516373" y="2587047"/>
            <a:chExt cx="2873253" cy="1683906"/>
          </a:xfrm>
        </p:grpSpPr>
        <p:sp>
          <p:nvSpPr>
            <p:cNvPr id="21" name="楕円 20">
              <a:extLst>
                <a:ext uri="{FF2B5EF4-FFF2-40B4-BE49-F238E27FC236}">
                  <a16:creationId xmlns:a16="http://schemas.microsoft.com/office/drawing/2014/main" id="{3BF54F28-D969-4143-B37F-DAD07D955EA1}"/>
                </a:ext>
              </a:extLst>
            </p:cNvPr>
            <p:cNvSpPr/>
            <p:nvPr/>
          </p:nvSpPr>
          <p:spPr>
            <a:xfrm>
              <a:off x="4106462" y="2587047"/>
              <a:ext cx="1683905" cy="1683906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2" name="フリーフォーム: 図形 21">
              <a:extLst>
                <a:ext uri="{FF2B5EF4-FFF2-40B4-BE49-F238E27FC236}">
                  <a16:creationId xmlns:a16="http://schemas.microsoft.com/office/drawing/2014/main" id="{D9CD572E-F4F7-403B-9EAF-7BC175B91E72}"/>
                </a:ext>
              </a:extLst>
            </p:cNvPr>
            <p:cNvSpPr/>
            <p:nvPr/>
          </p:nvSpPr>
          <p:spPr>
            <a:xfrm>
              <a:off x="3516373" y="2733756"/>
              <a:ext cx="2873253" cy="1398976"/>
            </a:xfrm>
            <a:custGeom>
              <a:avLst/>
              <a:gdLst>
                <a:gd name="connsiteX0" fmla="*/ 2104887 w 2873253"/>
                <a:gd name="connsiteY0" fmla="*/ 0 h 1398976"/>
                <a:gd name="connsiteX1" fmla="*/ 2864536 w 2873253"/>
                <a:gd name="connsiteY1" fmla="*/ 316840 h 1398976"/>
                <a:gd name="connsiteX2" fmla="*/ 1593518 w 2873253"/>
                <a:gd name="connsiteY2" fmla="*/ 1284973 h 1398976"/>
                <a:gd name="connsiteX3" fmla="*/ 8718 w 2873253"/>
                <a:gd name="connsiteY3" fmla="*/ 1082054 h 1398976"/>
                <a:gd name="connsiteX4" fmla="*/ 508173 w 2873253"/>
                <a:gd name="connsiteY4" fmla="*/ 427838 h 1398976"/>
                <a:gd name="connsiteX5" fmla="*/ 669068 w 2873253"/>
                <a:gd name="connsiteY5" fmla="*/ 343911 h 1398976"/>
                <a:gd name="connsiteX6" fmla="*/ 656253 w 2873253"/>
                <a:gd name="connsiteY6" fmla="*/ 367519 h 1398976"/>
                <a:gd name="connsiteX7" fmla="*/ 607194 w 2873253"/>
                <a:gd name="connsiteY7" fmla="*/ 525563 h 1398976"/>
                <a:gd name="connsiteX8" fmla="*/ 602935 w 2873253"/>
                <a:gd name="connsiteY8" fmla="*/ 567822 h 1398976"/>
                <a:gd name="connsiteX9" fmla="*/ 496875 w 2873253"/>
                <a:gd name="connsiteY9" fmla="*/ 656806 h 1398976"/>
                <a:gd name="connsiteX10" fmla="*/ 377854 w 2873253"/>
                <a:gd name="connsiteY10" fmla="*/ 931174 h 1398976"/>
                <a:gd name="connsiteX11" fmla="*/ 1538129 w 2873253"/>
                <a:gd name="connsiteY11" fmla="*/ 1053962 h 1398976"/>
                <a:gd name="connsiteX12" fmla="*/ 2481562 w 2873253"/>
                <a:gd name="connsiteY12" fmla="*/ 367487 h 1398976"/>
                <a:gd name="connsiteX13" fmla="*/ 2135409 w 2873253"/>
                <a:gd name="connsiteY13" fmla="*/ 168640 h 1398976"/>
                <a:gd name="connsiteX14" fmla="*/ 2085070 w 2873253"/>
                <a:gd name="connsiteY14" fmla="*/ 165628 h 1398976"/>
                <a:gd name="connsiteX15" fmla="*/ 2068683 w 2873253"/>
                <a:gd name="connsiteY15" fmla="*/ 144250 h 1398976"/>
                <a:gd name="connsiteX16" fmla="*/ 1919438 w 2873253"/>
                <a:gd name="connsiteY16" fmla="*/ 8629 h 1398976"/>
                <a:gd name="connsiteX17" fmla="*/ 1914852 w 2873253"/>
                <a:gd name="connsiteY17" fmla="*/ 5766 h 1398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873253" h="1398976">
                  <a:moveTo>
                    <a:pt x="2104887" y="0"/>
                  </a:moveTo>
                  <a:cubicBezTo>
                    <a:pt x="2512908" y="3449"/>
                    <a:pt x="2810380" y="114728"/>
                    <a:pt x="2864536" y="316840"/>
                  </a:cubicBezTo>
                  <a:cubicBezTo>
                    <a:pt x="2951185" y="640217"/>
                    <a:pt x="2382130" y="1073665"/>
                    <a:pt x="1593518" y="1284973"/>
                  </a:cubicBezTo>
                  <a:cubicBezTo>
                    <a:pt x="804906" y="1496281"/>
                    <a:pt x="95367" y="1405431"/>
                    <a:pt x="8718" y="1082054"/>
                  </a:cubicBezTo>
                  <a:cubicBezTo>
                    <a:pt x="-45438" y="879943"/>
                    <a:pt x="156541" y="634836"/>
                    <a:pt x="508173" y="427838"/>
                  </a:cubicBezTo>
                  <a:lnTo>
                    <a:pt x="669068" y="343911"/>
                  </a:lnTo>
                  <a:lnTo>
                    <a:pt x="656253" y="367519"/>
                  </a:lnTo>
                  <a:cubicBezTo>
                    <a:pt x="634951" y="417885"/>
                    <a:pt x="618410" y="470753"/>
                    <a:pt x="607194" y="525563"/>
                  </a:cubicBezTo>
                  <a:lnTo>
                    <a:pt x="602935" y="567822"/>
                  </a:lnTo>
                  <a:lnTo>
                    <a:pt x="496875" y="656806"/>
                  </a:lnTo>
                  <a:cubicBezTo>
                    <a:pt x="400764" y="751776"/>
                    <a:pt x="355400" y="847372"/>
                    <a:pt x="377854" y="931174"/>
                  </a:cubicBezTo>
                  <a:cubicBezTo>
                    <a:pt x="437734" y="1154646"/>
                    <a:pt x="957206" y="1209620"/>
                    <a:pt x="1538129" y="1053962"/>
                  </a:cubicBezTo>
                  <a:cubicBezTo>
                    <a:pt x="2119051" y="898304"/>
                    <a:pt x="2541441" y="590959"/>
                    <a:pt x="2481562" y="367487"/>
                  </a:cubicBezTo>
                  <a:cubicBezTo>
                    <a:pt x="2453492" y="262735"/>
                    <a:pt x="2324439" y="195006"/>
                    <a:pt x="2135409" y="168640"/>
                  </a:cubicBezTo>
                  <a:lnTo>
                    <a:pt x="2085070" y="165628"/>
                  </a:lnTo>
                  <a:lnTo>
                    <a:pt x="2068683" y="144250"/>
                  </a:lnTo>
                  <a:cubicBezTo>
                    <a:pt x="2024574" y="93330"/>
                    <a:pt x="1974458" y="47756"/>
                    <a:pt x="1919438" y="8629"/>
                  </a:cubicBezTo>
                  <a:lnTo>
                    <a:pt x="1914852" y="5766"/>
                  </a:ln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3" name="グループ化 22">
            <a:extLst>
              <a:ext uri="{FF2B5EF4-FFF2-40B4-BE49-F238E27FC236}">
                <a16:creationId xmlns:a16="http://schemas.microsoft.com/office/drawing/2014/main" id="{EB20DF60-28D9-46E3-904F-5FA16E152AF6}"/>
              </a:ext>
            </a:extLst>
          </p:cNvPr>
          <p:cNvGrpSpPr/>
          <p:nvPr/>
        </p:nvGrpSpPr>
        <p:grpSpPr>
          <a:xfrm>
            <a:off x="4119526" y="1103214"/>
            <a:ext cx="1666948" cy="976936"/>
            <a:chOff x="3516374" y="468687"/>
            <a:chExt cx="2873252" cy="1683906"/>
          </a:xfrm>
        </p:grpSpPr>
        <p:sp>
          <p:nvSpPr>
            <p:cNvPr id="24" name="楕円 23">
              <a:extLst>
                <a:ext uri="{FF2B5EF4-FFF2-40B4-BE49-F238E27FC236}">
                  <a16:creationId xmlns:a16="http://schemas.microsoft.com/office/drawing/2014/main" id="{3A5F44B2-9062-4E8E-9A88-192F587B5FB1}"/>
                </a:ext>
              </a:extLst>
            </p:cNvPr>
            <p:cNvSpPr/>
            <p:nvPr/>
          </p:nvSpPr>
          <p:spPr>
            <a:xfrm>
              <a:off x="4106462" y="468687"/>
              <a:ext cx="1683905" cy="1683906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5" name="フリーフォーム: 図形 24">
              <a:extLst>
                <a:ext uri="{FF2B5EF4-FFF2-40B4-BE49-F238E27FC236}">
                  <a16:creationId xmlns:a16="http://schemas.microsoft.com/office/drawing/2014/main" id="{81AF92B9-8A9D-43E8-B620-F3B2E6246B52}"/>
                </a:ext>
              </a:extLst>
            </p:cNvPr>
            <p:cNvSpPr/>
            <p:nvPr/>
          </p:nvSpPr>
          <p:spPr>
            <a:xfrm>
              <a:off x="3516374" y="615395"/>
              <a:ext cx="2873252" cy="1398976"/>
            </a:xfrm>
            <a:custGeom>
              <a:avLst/>
              <a:gdLst>
                <a:gd name="connsiteX0" fmla="*/ 2104887 w 2873252"/>
                <a:gd name="connsiteY0" fmla="*/ 0 h 1398976"/>
                <a:gd name="connsiteX1" fmla="*/ 2864535 w 2873252"/>
                <a:gd name="connsiteY1" fmla="*/ 316840 h 1398976"/>
                <a:gd name="connsiteX2" fmla="*/ 1593517 w 2873252"/>
                <a:gd name="connsiteY2" fmla="*/ 1284973 h 1398976"/>
                <a:gd name="connsiteX3" fmla="*/ 8717 w 2873252"/>
                <a:gd name="connsiteY3" fmla="*/ 1082054 h 1398976"/>
                <a:gd name="connsiteX4" fmla="*/ 508172 w 2873252"/>
                <a:gd name="connsiteY4" fmla="*/ 427838 h 1398976"/>
                <a:gd name="connsiteX5" fmla="*/ 669068 w 2873252"/>
                <a:gd name="connsiteY5" fmla="*/ 343911 h 1398976"/>
                <a:gd name="connsiteX6" fmla="*/ 656252 w 2873252"/>
                <a:gd name="connsiteY6" fmla="*/ 367520 h 1398976"/>
                <a:gd name="connsiteX7" fmla="*/ 634485 w 2873252"/>
                <a:gd name="connsiteY7" fmla="*/ 437645 h 1398976"/>
                <a:gd name="connsiteX8" fmla="*/ 611005 w 2873252"/>
                <a:gd name="connsiteY8" fmla="*/ 449161 h 1398976"/>
                <a:gd name="connsiteX9" fmla="*/ 149683 w 2873252"/>
                <a:gd name="connsiteY9" fmla="*/ 984887 h 1398976"/>
                <a:gd name="connsiteX10" fmla="*/ 1553955 w 2873252"/>
                <a:gd name="connsiteY10" fmla="*/ 1105608 h 1398976"/>
                <a:gd name="connsiteX11" fmla="*/ 2709732 w 2873252"/>
                <a:gd name="connsiteY11" fmla="*/ 298924 h 1398976"/>
                <a:gd name="connsiteX12" fmla="*/ 2042352 w 2873252"/>
                <a:gd name="connsiteY12" fmla="*/ 65632 h 1398976"/>
                <a:gd name="connsiteX13" fmla="*/ 1993644 w 2873252"/>
                <a:gd name="connsiteY13" fmla="*/ 68388 h 1398976"/>
                <a:gd name="connsiteX14" fmla="*/ 1919438 w 2873252"/>
                <a:gd name="connsiteY14" fmla="*/ 8630 h 1398976"/>
                <a:gd name="connsiteX15" fmla="*/ 1914849 w 2873252"/>
                <a:gd name="connsiteY15" fmla="*/ 5766 h 1398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873252" h="1398976">
                  <a:moveTo>
                    <a:pt x="2104887" y="0"/>
                  </a:moveTo>
                  <a:cubicBezTo>
                    <a:pt x="2512907" y="3449"/>
                    <a:pt x="2810380" y="114728"/>
                    <a:pt x="2864535" y="316840"/>
                  </a:cubicBezTo>
                  <a:cubicBezTo>
                    <a:pt x="2951184" y="640217"/>
                    <a:pt x="2382129" y="1073665"/>
                    <a:pt x="1593517" y="1284973"/>
                  </a:cubicBezTo>
                  <a:cubicBezTo>
                    <a:pt x="804905" y="1496281"/>
                    <a:pt x="95366" y="1405431"/>
                    <a:pt x="8717" y="1082054"/>
                  </a:cubicBezTo>
                  <a:cubicBezTo>
                    <a:pt x="-45438" y="879942"/>
                    <a:pt x="156541" y="634836"/>
                    <a:pt x="508172" y="427838"/>
                  </a:cubicBezTo>
                  <a:lnTo>
                    <a:pt x="669068" y="343911"/>
                  </a:lnTo>
                  <a:lnTo>
                    <a:pt x="656252" y="367520"/>
                  </a:lnTo>
                  <a:lnTo>
                    <a:pt x="634485" y="437645"/>
                  </a:lnTo>
                  <a:lnTo>
                    <a:pt x="611005" y="449161"/>
                  </a:lnTo>
                  <a:cubicBezTo>
                    <a:pt x="292844" y="623725"/>
                    <a:pt x="106795" y="824827"/>
                    <a:pt x="149683" y="984887"/>
                  </a:cubicBezTo>
                  <a:cubicBezTo>
                    <a:pt x="218303" y="1240983"/>
                    <a:pt x="847017" y="1295032"/>
                    <a:pt x="1553955" y="1105608"/>
                  </a:cubicBezTo>
                  <a:cubicBezTo>
                    <a:pt x="2260894" y="916185"/>
                    <a:pt x="2778353" y="555020"/>
                    <a:pt x="2709732" y="298924"/>
                  </a:cubicBezTo>
                  <a:cubicBezTo>
                    <a:pt x="2666844" y="138865"/>
                    <a:pt x="2405169" y="57729"/>
                    <a:pt x="2042352" y="65632"/>
                  </a:cubicBezTo>
                  <a:lnTo>
                    <a:pt x="1993644" y="68388"/>
                  </a:lnTo>
                  <a:lnTo>
                    <a:pt x="1919438" y="8630"/>
                  </a:lnTo>
                  <a:lnTo>
                    <a:pt x="1914849" y="5766"/>
                  </a:ln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6" name="グループ化 25">
            <a:extLst>
              <a:ext uri="{FF2B5EF4-FFF2-40B4-BE49-F238E27FC236}">
                <a16:creationId xmlns:a16="http://schemas.microsoft.com/office/drawing/2014/main" id="{55CB6161-ADDE-4A6A-9FF8-ABA4BC21EE7E}"/>
              </a:ext>
            </a:extLst>
          </p:cNvPr>
          <p:cNvGrpSpPr/>
          <p:nvPr/>
        </p:nvGrpSpPr>
        <p:grpSpPr>
          <a:xfrm>
            <a:off x="4119526" y="5048835"/>
            <a:ext cx="1666948" cy="976936"/>
            <a:chOff x="3516373" y="4850187"/>
            <a:chExt cx="2873253" cy="1683906"/>
          </a:xfrm>
        </p:grpSpPr>
        <p:sp>
          <p:nvSpPr>
            <p:cNvPr id="27" name="楕円 26">
              <a:extLst>
                <a:ext uri="{FF2B5EF4-FFF2-40B4-BE49-F238E27FC236}">
                  <a16:creationId xmlns:a16="http://schemas.microsoft.com/office/drawing/2014/main" id="{70FE395B-4586-4715-AFE3-7C2F59A4B9CA}"/>
                </a:ext>
              </a:extLst>
            </p:cNvPr>
            <p:cNvSpPr/>
            <p:nvPr/>
          </p:nvSpPr>
          <p:spPr>
            <a:xfrm>
              <a:off x="4106462" y="4850187"/>
              <a:ext cx="1683905" cy="1683906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フリーフォーム: 図形 27">
              <a:extLst>
                <a:ext uri="{FF2B5EF4-FFF2-40B4-BE49-F238E27FC236}">
                  <a16:creationId xmlns:a16="http://schemas.microsoft.com/office/drawing/2014/main" id="{0D66B21B-7A36-4588-B013-0F1DACD28677}"/>
                </a:ext>
              </a:extLst>
            </p:cNvPr>
            <p:cNvSpPr/>
            <p:nvPr/>
          </p:nvSpPr>
          <p:spPr>
            <a:xfrm>
              <a:off x="3516373" y="4996896"/>
              <a:ext cx="2873253" cy="1398976"/>
            </a:xfrm>
            <a:custGeom>
              <a:avLst/>
              <a:gdLst>
                <a:gd name="connsiteX0" fmla="*/ 2104887 w 2873253"/>
                <a:gd name="connsiteY0" fmla="*/ 0 h 1398976"/>
                <a:gd name="connsiteX1" fmla="*/ 2864536 w 2873253"/>
                <a:gd name="connsiteY1" fmla="*/ 316840 h 1398976"/>
                <a:gd name="connsiteX2" fmla="*/ 1593518 w 2873253"/>
                <a:gd name="connsiteY2" fmla="*/ 1284973 h 1398976"/>
                <a:gd name="connsiteX3" fmla="*/ 8718 w 2873253"/>
                <a:gd name="connsiteY3" fmla="*/ 1082054 h 1398976"/>
                <a:gd name="connsiteX4" fmla="*/ 508173 w 2873253"/>
                <a:gd name="connsiteY4" fmla="*/ 427839 h 1398976"/>
                <a:gd name="connsiteX5" fmla="*/ 669068 w 2873253"/>
                <a:gd name="connsiteY5" fmla="*/ 343911 h 1398976"/>
                <a:gd name="connsiteX6" fmla="*/ 656253 w 2873253"/>
                <a:gd name="connsiteY6" fmla="*/ 367520 h 1398976"/>
                <a:gd name="connsiteX7" fmla="*/ 607194 w 2873253"/>
                <a:gd name="connsiteY7" fmla="*/ 525563 h 1398976"/>
                <a:gd name="connsiteX8" fmla="*/ 595746 w 2873253"/>
                <a:gd name="connsiteY8" fmla="*/ 639126 h 1398976"/>
                <a:gd name="connsiteX9" fmla="*/ 580629 w 2873253"/>
                <a:gd name="connsiteY9" fmla="*/ 652008 h 1398976"/>
                <a:gd name="connsiteX10" fmla="*/ 473539 w 2873253"/>
                <a:gd name="connsiteY10" fmla="*/ 905536 h 1398976"/>
                <a:gd name="connsiteX11" fmla="*/ 1530240 w 2873253"/>
                <a:gd name="connsiteY11" fmla="*/ 1024521 h 1398976"/>
                <a:gd name="connsiteX12" fmla="*/ 2385877 w 2873253"/>
                <a:gd name="connsiteY12" fmla="*/ 393126 h 1398976"/>
                <a:gd name="connsiteX13" fmla="*/ 2222553 w 2873253"/>
                <a:gd name="connsiteY13" fmla="*/ 245212 h 1398976"/>
                <a:gd name="connsiteX14" fmla="*/ 2128165 w 2873253"/>
                <a:gd name="connsiteY14" fmla="*/ 221844 h 1398976"/>
                <a:gd name="connsiteX15" fmla="*/ 2068683 w 2873253"/>
                <a:gd name="connsiteY15" fmla="*/ 144249 h 1398976"/>
                <a:gd name="connsiteX16" fmla="*/ 1919438 w 2873253"/>
                <a:gd name="connsiteY16" fmla="*/ 8629 h 1398976"/>
                <a:gd name="connsiteX17" fmla="*/ 1914852 w 2873253"/>
                <a:gd name="connsiteY17" fmla="*/ 5766 h 1398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873253" h="1398976">
                  <a:moveTo>
                    <a:pt x="2104887" y="0"/>
                  </a:moveTo>
                  <a:cubicBezTo>
                    <a:pt x="2512908" y="3449"/>
                    <a:pt x="2810380" y="114728"/>
                    <a:pt x="2864536" y="316840"/>
                  </a:cubicBezTo>
                  <a:cubicBezTo>
                    <a:pt x="2951185" y="640217"/>
                    <a:pt x="2382130" y="1073665"/>
                    <a:pt x="1593518" y="1284973"/>
                  </a:cubicBezTo>
                  <a:cubicBezTo>
                    <a:pt x="804906" y="1496281"/>
                    <a:pt x="95367" y="1405431"/>
                    <a:pt x="8718" y="1082054"/>
                  </a:cubicBezTo>
                  <a:cubicBezTo>
                    <a:pt x="-45438" y="879943"/>
                    <a:pt x="156541" y="634836"/>
                    <a:pt x="508173" y="427839"/>
                  </a:cubicBezTo>
                  <a:lnTo>
                    <a:pt x="669068" y="343911"/>
                  </a:lnTo>
                  <a:lnTo>
                    <a:pt x="656253" y="367520"/>
                  </a:lnTo>
                  <a:cubicBezTo>
                    <a:pt x="634951" y="417885"/>
                    <a:pt x="618410" y="470754"/>
                    <a:pt x="607194" y="525563"/>
                  </a:cubicBezTo>
                  <a:lnTo>
                    <a:pt x="595746" y="639126"/>
                  </a:lnTo>
                  <a:lnTo>
                    <a:pt x="580629" y="652008"/>
                  </a:lnTo>
                  <a:cubicBezTo>
                    <a:pt x="493576" y="739514"/>
                    <a:pt x="452718" y="827832"/>
                    <a:pt x="473539" y="905536"/>
                  </a:cubicBezTo>
                  <a:cubicBezTo>
                    <a:pt x="529061" y="1112747"/>
                    <a:pt x="1002162" y="1166019"/>
                    <a:pt x="1530240" y="1024521"/>
                  </a:cubicBezTo>
                  <a:cubicBezTo>
                    <a:pt x="2058316" y="883023"/>
                    <a:pt x="2441399" y="600338"/>
                    <a:pt x="2385877" y="393126"/>
                  </a:cubicBezTo>
                  <a:cubicBezTo>
                    <a:pt x="2368527" y="328374"/>
                    <a:pt x="2310396" y="278653"/>
                    <a:pt x="2222553" y="245212"/>
                  </a:cubicBezTo>
                  <a:lnTo>
                    <a:pt x="2128165" y="221844"/>
                  </a:lnTo>
                  <a:lnTo>
                    <a:pt x="2068683" y="144249"/>
                  </a:lnTo>
                  <a:cubicBezTo>
                    <a:pt x="2024574" y="93330"/>
                    <a:pt x="1974459" y="47754"/>
                    <a:pt x="1919438" y="8629"/>
                  </a:cubicBezTo>
                  <a:lnTo>
                    <a:pt x="1914852" y="5766"/>
                  </a:ln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9" name="グループ化 28">
            <a:extLst>
              <a:ext uri="{FF2B5EF4-FFF2-40B4-BE49-F238E27FC236}">
                <a16:creationId xmlns:a16="http://schemas.microsoft.com/office/drawing/2014/main" id="{B46CA445-A3B0-4E5E-B615-A7CB39242AE8}"/>
              </a:ext>
            </a:extLst>
          </p:cNvPr>
          <p:cNvGrpSpPr/>
          <p:nvPr/>
        </p:nvGrpSpPr>
        <p:grpSpPr>
          <a:xfrm>
            <a:off x="2232573" y="3056641"/>
            <a:ext cx="1660617" cy="976936"/>
            <a:chOff x="306191" y="2587047"/>
            <a:chExt cx="2862340" cy="1683906"/>
          </a:xfrm>
        </p:grpSpPr>
        <p:sp>
          <p:nvSpPr>
            <p:cNvPr id="30" name="楕円 29">
              <a:extLst>
                <a:ext uri="{FF2B5EF4-FFF2-40B4-BE49-F238E27FC236}">
                  <a16:creationId xmlns:a16="http://schemas.microsoft.com/office/drawing/2014/main" id="{6F0D0445-D3C6-4287-B293-781245881CF7}"/>
                </a:ext>
              </a:extLst>
            </p:cNvPr>
            <p:cNvSpPr/>
            <p:nvPr/>
          </p:nvSpPr>
          <p:spPr>
            <a:xfrm>
              <a:off x="890822" y="2587047"/>
              <a:ext cx="1683905" cy="1683906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1" name="フリーフォーム: 図形 30">
              <a:extLst>
                <a:ext uri="{FF2B5EF4-FFF2-40B4-BE49-F238E27FC236}">
                  <a16:creationId xmlns:a16="http://schemas.microsoft.com/office/drawing/2014/main" id="{F8507C1D-6774-4AE2-A360-3D4A69933D1A}"/>
                </a:ext>
              </a:extLst>
            </p:cNvPr>
            <p:cNvSpPr/>
            <p:nvPr/>
          </p:nvSpPr>
          <p:spPr>
            <a:xfrm>
              <a:off x="306191" y="2909662"/>
              <a:ext cx="2862340" cy="1047076"/>
            </a:xfrm>
            <a:custGeom>
              <a:avLst/>
              <a:gdLst>
                <a:gd name="connsiteX0" fmla="*/ 2373146 w 2862340"/>
                <a:gd name="connsiteY0" fmla="*/ 306 h 1047076"/>
                <a:gd name="connsiteX1" fmla="*/ 2859079 w 2862340"/>
                <a:gd name="connsiteY1" fmla="*/ 140931 h 1047076"/>
                <a:gd name="connsiteX2" fmla="*/ 1526923 w 2862340"/>
                <a:gd name="connsiteY2" fmla="*/ 880893 h 1047076"/>
                <a:gd name="connsiteX3" fmla="*/ 3261 w 2862340"/>
                <a:gd name="connsiteY3" fmla="*/ 906146 h 1047076"/>
                <a:gd name="connsiteX4" fmla="*/ 553413 w 2862340"/>
                <a:gd name="connsiteY4" fmla="*/ 441133 h 1047076"/>
                <a:gd name="connsiteX5" fmla="*/ 594240 w 2862340"/>
                <a:gd name="connsiteY5" fmla="*/ 424025 h 1047076"/>
                <a:gd name="connsiteX6" fmla="*/ 584631 w 2862340"/>
                <a:gd name="connsiteY6" fmla="*/ 519338 h 1047076"/>
                <a:gd name="connsiteX7" fmla="*/ 585401 w 2862340"/>
                <a:gd name="connsiteY7" fmla="*/ 526976 h 1047076"/>
                <a:gd name="connsiteX8" fmla="*/ 515041 w 2862340"/>
                <a:gd name="connsiteY8" fmla="*/ 569058 h 1047076"/>
                <a:gd name="connsiteX9" fmla="*/ 372397 w 2862340"/>
                <a:gd name="connsiteY9" fmla="*/ 755266 h 1047076"/>
                <a:gd name="connsiteX10" fmla="*/ 1490421 w 2862340"/>
                <a:gd name="connsiteY10" fmla="*/ 720374 h 1047076"/>
                <a:gd name="connsiteX11" fmla="*/ 2476104 w 2862340"/>
                <a:gd name="connsiteY11" fmla="*/ 191579 h 1047076"/>
                <a:gd name="connsiteX12" fmla="*/ 2259468 w 2862340"/>
                <a:gd name="connsiteY12" fmla="*/ 101640 h 1047076"/>
                <a:gd name="connsiteX13" fmla="*/ 2155493 w 2862340"/>
                <a:gd name="connsiteY13" fmla="*/ 100036 h 1047076"/>
                <a:gd name="connsiteX14" fmla="*/ 2146645 w 2862340"/>
                <a:gd name="connsiteY14" fmla="*/ 82754 h 1047076"/>
                <a:gd name="connsiteX15" fmla="*/ 2101655 w 2862340"/>
                <a:gd name="connsiteY15" fmla="*/ 19473 h 1047076"/>
                <a:gd name="connsiteX16" fmla="*/ 2150127 w 2862340"/>
                <a:gd name="connsiteY16" fmla="*/ 13294 h 1047076"/>
                <a:gd name="connsiteX17" fmla="*/ 2373146 w 2862340"/>
                <a:gd name="connsiteY17" fmla="*/ 306 h 10470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862340" h="1047076">
                  <a:moveTo>
                    <a:pt x="2373146" y="306"/>
                  </a:moveTo>
                  <a:cubicBezTo>
                    <a:pt x="2648875" y="-4263"/>
                    <a:pt x="2832637" y="42250"/>
                    <a:pt x="2859079" y="140931"/>
                  </a:cubicBezTo>
                  <a:cubicBezTo>
                    <a:pt x="2911962" y="338293"/>
                    <a:pt x="2315534" y="669586"/>
                    <a:pt x="1526923" y="880893"/>
                  </a:cubicBezTo>
                  <a:cubicBezTo>
                    <a:pt x="738311" y="1092201"/>
                    <a:pt x="56144" y="1103507"/>
                    <a:pt x="3261" y="906146"/>
                  </a:cubicBezTo>
                  <a:cubicBezTo>
                    <a:pt x="-29791" y="782795"/>
                    <a:pt x="190794" y="607127"/>
                    <a:pt x="553413" y="441133"/>
                  </a:cubicBezTo>
                  <a:lnTo>
                    <a:pt x="594240" y="424025"/>
                  </a:lnTo>
                  <a:lnTo>
                    <a:pt x="584631" y="519338"/>
                  </a:lnTo>
                  <a:lnTo>
                    <a:pt x="585401" y="526976"/>
                  </a:lnTo>
                  <a:lnTo>
                    <a:pt x="515041" y="569058"/>
                  </a:lnTo>
                  <a:cubicBezTo>
                    <a:pt x="412186" y="638861"/>
                    <a:pt x="358693" y="704120"/>
                    <a:pt x="372397" y="755266"/>
                  </a:cubicBezTo>
                  <a:cubicBezTo>
                    <a:pt x="408942" y="891654"/>
                    <a:pt x="909499" y="876032"/>
                    <a:pt x="1490421" y="720374"/>
                  </a:cubicBezTo>
                  <a:cubicBezTo>
                    <a:pt x="2071344" y="564716"/>
                    <a:pt x="2512649" y="327967"/>
                    <a:pt x="2476104" y="191579"/>
                  </a:cubicBezTo>
                  <a:cubicBezTo>
                    <a:pt x="2462400" y="140434"/>
                    <a:pt x="2383444" y="110665"/>
                    <a:pt x="2259468" y="101640"/>
                  </a:cubicBezTo>
                  <a:lnTo>
                    <a:pt x="2155493" y="100036"/>
                  </a:lnTo>
                  <a:lnTo>
                    <a:pt x="2146645" y="82754"/>
                  </a:lnTo>
                  <a:lnTo>
                    <a:pt x="2101655" y="19473"/>
                  </a:lnTo>
                  <a:lnTo>
                    <a:pt x="2150127" y="13294"/>
                  </a:lnTo>
                  <a:cubicBezTo>
                    <a:pt x="2229533" y="5783"/>
                    <a:pt x="2304214" y="1449"/>
                    <a:pt x="2373146" y="306"/>
                  </a:cubicBez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2" name="グループ化 31">
            <a:extLst>
              <a:ext uri="{FF2B5EF4-FFF2-40B4-BE49-F238E27FC236}">
                <a16:creationId xmlns:a16="http://schemas.microsoft.com/office/drawing/2014/main" id="{D04C7D1C-5DDA-4C97-9184-8A3B6AAA991A}"/>
              </a:ext>
            </a:extLst>
          </p:cNvPr>
          <p:cNvGrpSpPr/>
          <p:nvPr/>
        </p:nvGrpSpPr>
        <p:grpSpPr>
          <a:xfrm>
            <a:off x="2233070" y="1103214"/>
            <a:ext cx="1659623" cy="976936"/>
            <a:chOff x="390867" y="468687"/>
            <a:chExt cx="2860626" cy="1683906"/>
          </a:xfrm>
        </p:grpSpPr>
        <p:sp>
          <p:nvSpPr>
            <p:cNvPr id="33" name="楕円 32">
              <a:extLst>
                <a:ext uri="{FF2B5EF4-FFF2-40B4-BE49-F238E27FC236}">
                  <a16:creationId xmlns:a16="http://schemas.microsoft.com/office/drawing/2014/main" id="{EF15AD45-81B2-4B24-8391-3EA38A940B2A}"/>
                </a:ext>
              </a:extLst>
            </p:cNvPr>
            <p:cNvSpPr/>
            <p:nvPr/>
          </p:nvSpPr>
          <p:spPr>
            <a:xfrm>
              <a:off x="974642" y="468687"/>
              <a:ext cx="1683905" cy="1683906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4" name="フリーフォーム: 図形 33">
              <a:extLst>
                <a:ext uri="{FF2B5EF4-FFF2-40B4-BE49-F238E27FC236}">
                  <a16:creationId xmlns:a16="http://schemas.microsoft.com/office/drawing/2014/main" id="{FBFE76C6-97C5-44B1-BF85-7614FC58F1C0}"/>
                </a:ext>
              </a:extLst>
            </p:cNvPr>
            <p:cNvSpPr/>
            <p:nvPr/>
          </p:nvSpPr>
          <p:spPr>
            <a:xfrm>
              <a:off x="390867" y="824463"/>
              <a:ext cx="2860626" cy="980759"/>
            </a:xfrm>
            <a:custGeom>
              <a:avLst/>
              <a:gdLst>
                <a:gd name="connsiteX0" fmla="*/ 2568409 w 2860626"/>
                <a:gd name="connsiteY0" fmla="*/ 1635 h 980759"/>
                <a:gd name="connsiteX1" fmla="*/ 2858222 w 2860626"/>
                <a:gd name="connsiteY1" fmla="*/ 107773 h 980759"/>
                <a:gd name="connsiteX2" fmla="*/ 1512494 w 2860626"/>
                <a:gd name="connsiteY2" fmla="*/ 797083 h 980759"/>
                <a:gd name="connsiteX3" fmla="*/ 2404 w 2860626"/>
                <a:gd name="connsiteY3" fmla="*/ 872987 h 980759"/>
                <a:gd name="connsiteX4" fmla="*/ 563810 w 2860626"/>
                <a:gd name="connsiteY4" fmla="*/ 449975 h 980759"/>
                <a:gd name="connsiteX5" fmla="*/ 588409 w 2860626"/>
                <a:gd name="connsiteY5" fmla="*/ 440211 h 980759"/>
                <a:gd name="connsiteX6" fmla="*/ 584186 w 2860626"/>
                <a:gd name="connsiteY6" fmla="*/ 482110 h 980759"/>
                <a:gd name="connsiteX7" fmla="*/ 475049 w 2860626"/>
                <a:gd name="connsiteY7" fmla="*/ 529262 h 980759"/>
                <a:gd name="connsiteX8" fmla="*/ 143369 w 2860626"/>
                <a:gd name="connsiteY8" fmla="*/ 791061 h 980759"/>
                <a:gd name="connsiteX9" fmla="*/ 1484532 w 2860626"/>
                <a:gd name="connsiteY9" fmla="*/ 676250 h 980759"/>
                <a:gd name="connsiteX10" fmla="*/ 2703419 w 2860626"/>
                <a:gd name="connsiteY10" fmla="*/ 105098 h 980759"/>
                <a:gd name="connsiteX11" fmla="*/ 2450627 w 2860626"/>
                <a:gd name="connsiteY11" fmla="*/ 36101 h 980759"/>
                <a:gd name="connsiteX12" fmla="*/ 2238798 w 2860626"/>
                <a:gd name="connsiteY12" fmla="*/ 48570 h 980759"/>
                <a:gd name="connsiteX13" fmla="*/ 2151377 w 2860626"/>
                <a:gd name="connsiteY13" fmla="*/ 60514 h 980759"/>
                <a:gd name="connsiteX14" fmla="*/ 2145788 w 2860626"/>
                <a:gd name="connsiteY14" fmla="*/ 49597 h 980759"/>
                <a:gd name="connsiteX15" fmla="*/ 2130537 w 2860626"/>
                <a:gd name="connsiteY15" fmla="*/ 28144 h 980759"/>
                <a:gd name="connsiteX16" fmla="*/ 2329575 w 2860626"/>
                <a:gd name="connsiteY16" fmla="*/ 6096 h 980759"/>
                <a:gd name="connsiteX17" fmla="*/ 2568409 w 2860626"/>
                <a:gd name="connsiteY17" fmla="*/ 1635 h 980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860626" h="980759">
                  <a:moveTo>
                    <a:pt x="2568409" y="1635"/>
                  </a:moveTo>
                  <a:cubicBezTo>
                    <a:pt x="2735488" y="9331"/>
                    <a:pt x="2841202" y="44252"/>
                    <a:pt x="2858222" y="107773"/>
                  </a:cubicBezTo>
                  <a:cubicBezTo>
                    <a:pt x="2903609" y="277160"/>
                    <a:pt x="2301106" y="585776"/>
                    <a:pt x="1512494" y="797083"/>
                  </a:cubicBezTo>
                  <a:cubicBezTo>
                    <a:pt x="723882" y="1008391"/>
                    <a:pt x="47792" y="1042374"/>
                    <a:pt x="2404" y="872987"/>
                  </a:cubicBezTo>
                  <a:cubicBezTo>
                    <a:pt x="-25963" y="767119"/>
                    <a:pt x="198753" y="606866"/>
                    <a:pt x="563810" y="449975"/>
                  </a:cubicBezTo>
                  <a:lnTo>
                    <a:pt x="588409" y="440211"/>
                  </a:lnTo>
                  <a:lnTo>
                    <a:pt x="584186" y="482110"/>
                  </a:lnTo>
                  <a:lnTo>
                    <a:pt x="475049" y="529262"/>
                  </a:lnTo>
                  <a:cubicBezTo>
                    <a:pt x="254474" y="632621"/>
                    <a:pt x="126486" y="728052"/>
                    <a:pt x="143369" y="791061"/>
                  </a:cubicBezTo>
                  <a:cubicBezTo>
                    <a:pt x="177135" y="917076"/>
                    <a:pt x="777594" y="865674"/>
                    <a:pt x="1484532" y="676250"/>
                  </a:cubicBezTo>
                  <a:cubicBezTo>
                    <a:pt x="2191470" y="486827"/>
                    <a:pt x="2737185" y="231113"/>
                    <a:pt x="2703419" y="105098"/>
                  </a:cubicBezTo>
                  <a:cubicBezTo>
                    <a:pt x="2690756" y="57841"/>
                    <a:pt x="2598403" y="35535"/>
                    <a:pt x="2450627" y="36101"/>
                  </a:cubicBezTo>
                  <a:cubicBezTo>
                    <a:pt x="2389054" y="36336"/>
                    <a:pt x="2317859" y="40543"/>
                    <a:pt x="2238798" y="48570"/>
                  </a:cubicBezTo>
                  <a:lnTo>
                    <a:pt x="2151377" y="60514"/>
                  </a:lnTo>
                  <a:lnTo>
                    <a:pt x="2145788" y="49597"/>
                  </a:lnTo>
                  <a:lnTo>
                    <a:pt x="2130537" y="28144"/>
                  </a:lnTo>
                  <a:lnTo>
                    <a:pt x="2329575" y="6096"/>
                  </a:lnTo>
                  <a:cubicBezTo>
                    <a:pt x="2418522" y="-52"/>
                    <a:pt x="2498793" y="-1571"/>
                    <a:pt x="2568409" y="1635"/>
                  </a:cubicBez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5" name="グループ化 34">
            <a:extLst>
              <a:ext uri="{FF2B5EF4-FFF2-40B4-BE49-F238E27FC236}">
                <a16:creationId xmlns:a16="http://schemas.microsoft.com/office/drawing/2014/main" id="{FE1E2F58-0376-4642-9E9E-534DBDFEA294}"/>
              </a:ext>
            </a:extLst>
          </p:cNvPr>
          <p:cNvGrpSpPr/>
          <p:nvPr/>
        </p:nvGrpSpPr>
        <p:grpSpPr>
          <a:xfrm>
            <a:off x="2231838" y="5048835"/>
            <a:ext cx="1662086" cy="976936"/>
            <a:chOff x="243964" y="4850187"/>
            <a:chExt cx="2864872" cy="1683906"/>
          </a:xfrm>
        </p:grpSpPr>
        <p:sp>
          <p:nvSpPr>
            <p:cNvPr id="36" name="楕円 35">
              <a:extLst>
                <a:ext uri="{FF2B5EF4-FFF2-40B4-BE49-F238E27FC236}">
                  <a16:creationId xmlns:a16="http://schemas.microsoft.com/office/drawing/2014/main" id="{00B886C3-AE5E-4471-9B67-8D465FD1ADC1}"/>
                </a:ext>
              </a:extLst>
            </p:cNvPr>
            <p:cNvSpPr/>
            <p:nvPr/>
          </p:nvSpPr>
          <p:spPr>
            <a:xfrm>
              <a:off x="829862" y="4850187"/>
              <a:ext cx="1683905" cy="1683906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7" name="フリーフォーム: 図形 36">
              <a:extLst>
                <a:ext uri="{FF2B5EF4-FFF2-40B4-BE49-F238E27FC236}">
                  <a16:creationId xmlns:a16="http://schemas.microsoft.com/office/drawing/2014/main" id="{0D142DEF-8C83-4718-87A2-68C0733A5062}"/>
                </a:ext>
              </a:extLst>
            </p:cNvPr>
            <p:cNvSpPr/>
            <p:nvPr/>
          </p:nvSpPr>
          <p:spPr>
            <a:xfrm>
              <a:off x="243964" y="5159365"/>
              <a:ext cx="2864872" cy="1138173"/>
            </a:xfrm>
            <a:custGeom>
              <a:avLst/>
              <a:gdLst>
                <a:gd name="connsiteX0" fmla="*/ 2362303 w 2864872"/>
                <a:gd name="connsiteY0" fmla="*/ 661 h 1138173"/>
                <a:gd name="connsiteX1" fmla="*/ 2860345 w 2864872"/>
                <a:gd name="connsiteY1" fmla="*/ 186479 h 1138173"/>
                <a:gd name="connsiteX2" fmla="*/ 1545314 w 2864872"/>
                <a:gd name="connsiteY2" fmla="*/ 990355 h 1138173"/>
                <a:gd name="connsiteX3" fmla="*/ 4527 w 2864872"/>
                <a:gd name="connsiteY3" fmla="*/ 951694 h 1138173"/>
                <a:gd name="connsiteX4" fmla="*/ 540478 w 2864872"/>
                <a:gd name="connsiteY4" fmla="*/ 433684 h 1138173"/>
                <a:gd name="connsiteX5" fmla="*/ 598503 w 2864872"/>
                <a:gd name="connsiteY5" fmla="*/ 407731 h 1138173"/>
                <a:gd name="connsiteX6" fmla="*/ 585898 w 2864872"/>
                <a:gd name="connsiteY6" fmla="*/ 532776 h 1138173"/>
                <a:gd name="connsiteX7" fmla="*/ 592616 w 2864872"/>
                <a:gd name="connsiteY7" fmla="*/ 599413 h 1138173"/>
                <a:gd name="connsiteX8" fmla="*/ 520710 w 2864872"/>
                <a:gd name="connsiteY8" fmla="*/ 657050 h 1138173"/>
                <a:gd name="connsiteX9" fmla="*/ 469348 w 2864872"/>
                <a:gd name="connsiteY9" fmla="*/ 765926 h 1138173"/>
                <a:gd name="connsiteX10" fmla="*/ 1486605 w 2864872"/>
                <a:gd name="connsiteY10" fmla="*/ 737704 h 1138173"/>
                <a:gd name="connsiteX11" fmla="*/ 2381686 w 2864872"/>
                <a:gd name="connsiteY11" fmla="*/ 253516 h 1138173"/>
                <a:gd name="connsiteX12" fmla="*/ 2282768 w 2864872"/>
                <a:gd name="connsiteY12" fmla="*/ 184909 h 1138173"/>
                <a:gd name="connsiteX13" fmla="*/ 2185712 w 2864872"/>
                <a:gd name="connsiteY13" fmla="*/ 170032 h 1138173"/>
                <a:gd name="connsiteX14" fmla="*/ 2147911 w 2864872"/>
                <a:gd name="connsiteY14" fmla="*/ 96192 h 1138173"/>
                <a:gd name="connsiteX15" fmla="*/ 2087342 w 2864872"/>
                <a:gd name="connsiteY15" fmla="*/ 10999 h 1138173"/>
                <a:gd name="connsiteX16" fmla="*/ 2137192 w 2864872"/>
                <a:gd name="connsiteY16" fmla="*/ 5845 h 1138173"/>
                <a:gd name="connsiteX17" fmla="*/ 2362303 w 2864872"/>
                <a:gd name="connsiteY17" fmla="*/ 661 h 11381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864872" h="1138173">
                  <a:moveTo>
                    <a:pt x="2362303" y="661"/>
                  </a:moveTo>
                  <a:cubicBezTo>
                    <a:pt x="2641131" y="7657"/>
                    <a:pt x="2829174" y="70150"/>
                    <a:pt x="2860345" y="186479"/>
                  </a:cubicBezTo>
                  <a:cubicBezTo>
                    <a:pt x="2922686" y="419140"/>
                    <a:pt x="2333926" y="779047"/>
                    <a:pt x="1545314" y="990355"/>
                  </a:cubicBezTo>
                  <a:cubicBezTo>
                    <a:pt x="756702" y="1201663"/>
                    <a:pt x="66868" y="1184354"/>
                    <a:pt x="4527" y="951694"/>
                  </a:cubicBezTo>
                  <a:cubicBezTo>
                    <a:pt x="-34436" y="806282"/>
                    <a:pt x="180937" y="611163"/>
                    <a:pt x="540478" y="433684"/>
                  </a:cubicBezTo>
                  <a:lnTo>
                    <a:pt x="598503" y="407731"/>
                  </a:lnTo>
                  <a:lnTo>
                    <a:pt x="585898" y="532776"/>
                  </a:lnTo>
                  <a:lnTo>
                    <a:pt x="592616" y="599413"/>
                  </a:lnTo>
                  <a:lnTo>
                    <a:pt x="520710" y="657050"/>
                  </a:lnTo>
                  <a:cubicBezTo>
                    <a:pt x="479634" y="697291"/>
                    <a:pt x="460913" y="734448"/>
                    <a:pt x="469348" y="765926"/>
                  </a:cubicBezTo>
                  <a:cubicBezTo>
                    <a:pt x="503086" y="891837"/>
                    <a:pt x="958527" y="879201"/>
                    <a:pt x="1486605" y="737704"/>
                  </a:cubicBezTo>
                  <a:cubicBezTo>
                    <a:pt x="2014682" y="596206"/>
                    <a:pt x="2415424" y="379427"/>
                    <a:pt x="2381686" y="253516"/>
                  </a:cubicBezTo>
                  <a:cubicBezTo>
                    <a:pt x="2373251" y="222038"/>
                    <a:pt x="2338460" y="199219"/>
                    <a:pt x="2282768" y="184909"/>
                  </a:cubicBezTo>
                  <a:lnTo>
                    <a:pt x="2185712" y="170032"/>
                  </a:lnTo>
                  <a:lnTo>
                    <a:pt x="2147911" y="96192"/>
                  </a:lnTo>
                  <a:lnTo>
                    <a:pt x="2087342" y="10999"/>
                  </a:lnTo>
                  <a:lnTo>
                    <a:pt x="2137192" y="5845"/>
                  </a:lnTo>
                  <a:cubicBezTo>
                    <a:pt x="2217214" y="631"/>
                    <a:pt x="2292596" y="-1088"/>
                    <a:pt x="2362303" y="661"/>
                  </a:cubicBez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8" name="グループ化 37">
            <a:extLst>
              <a:ext uri="{FF2B5EF4-FFF2-40B4-BE49-F238E27FC236}">
                <a16:creationId xmlns:a16="http://schemas.microsoft.com/office/drawing/2014/main" id="{BEFDEDD5-50A7-439D-9183-7C512709B4AE}"/>
              </a:ext>
            </a:extLst>
          </p:cNvPr>
          <p:cNvGrpSpPr/>
          <p:nvPr/>
        </p:nvGrpSpPr>
        <p:grpSpPr>
          <a:xfrm>
            <a:off x="381180" y="1103214"/>
            <a:ext cx="1657835" cy="976936"/>
            <a:chOff x="-3011193" y="468687"/>
            <a:chExt cx="2857544" cy="1683906"/>
          </a:xfrm>
        </p:grpSpPr>
        <p:sp>
          <p:nvSpPr>
            <p:cNvPr id="39" name="楕円 38">
              <a:extLst>
                <a:ext uri="{FF2B5EF4-FFF2-40B4-BE49-F238E27FC236}">
                  <a16:creationId xmlns:a16="http://schemas.microsoft.com/office/drawing/2014/main" id="{AEBF66EB-3C60-4632-80F0-7CB95A8CC98E}"/>
                </a:ext>
              </a:extLst>
            </p:cNvPr>
            <p:cNvSpPr/>
            <p:nvPr/>
          </p:nvSpPr>
          <p:spPr>
            <a:xfrm>
              <a:off x="-2428958" y="468687"/>
              <a:ext cx="1683905" cy="1683906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0" name="フリーフォーム: 図形 39">
              <a:extLst>
                <a:ext uri="{FF2B5EF4-FFF2-40B4-BE49-F238E27FC236}">
                  <a16:creationId xmlns:a16="http://schemas.microsoft.com/office/drawing/2014/main" id="{B0B59538-5B85-4560-B335-5EF2061A2FC3}"/>
                </a:ext>
              </a:extLst>
            </p:cNvPr>
            <p:cNvSpPr/>
            <p:nvPr/>
          </p:nvSpPr>
          <p:spPr>
            <a:xfrm>
              <a:off x="-3011193" y="915323"/>
              <a:ext cx="2857544" cy="848967"/>
            </a:xfrm>
            <a:custGeom>
              <a:avLst/>
              <a:gdLst>
                <a:gd name="connsiteX0" fmla="*/ 2725318 w 2857544"/>
                <a:gd name="connsiteY0" fmla="*/ 472 h 848967"/>
                <a:gd name="connsiteX1" fmla="*/ 2856681 w 2857544"/>
                <a:gd name="connsiteY1" fmla="*/ 41877 h 848967"/>
                <a:gd name="connsiteX2" fmla="*/ 1477972 w 2857544"/>
                <a:gd name="connsiteY2" fmla="*/ 608101 h 848967"/>
                <a:gd name="connsiteX3" fmla="*/ 863 w 2857544"/>
                <a:gd name="connsiteY3" fmla="*/ 807091 h 848967"/>
                <a:gd name="connsiteX4" fmla="*/ 589617 w 2857544"/>
                <a:gd name="connsiteY4" fmla="*/ 486145 h 848967"/>
                <a:gd name="connsiteX5" fmla="*/ 591331 w 2857544"/>
                <a:gd name="connsiteY5" fmla="*/ 485556 h 848967"/>
                <a:gd name="connsiteX6" fmla="*/ 595260 w 2857544"/>
                <a:gd name="connsiteY6" fmla="*/ 524530 h 848967"/>
                <a:gd name="connsiteX7" fmla="*/ 496679 w 2857544"/>
                <a:gd name="connsiteY7" fmla="*/ 558290 h 848967"/>
                <a:gd name="connsiteX8" fmla="*/ 141829 w 2857544"/>
                <a:gd name="connsiteY8" fmla="*/ 733612 h 848967"/>
                <a:gd name="connsiteX9" fmla="*/ 1450223 w 2857544"/>
                <a:gd name="connsiteY9" fmla="*/ 496506 h 848967"/>
                <a:gd name="connsiteX10" fmla="*/ 2701878 w 2857544"/>
                <a:gd name="connsiteY10" fmla="*/ 47649 h 848967"/>
                <a:gd name="connsiteX11" fmla="*/ 2670155 w 2857544"/>
                <a:gd name="connsiteY11" fmla="*/ 33278 h 848967"/>
                <a:gd name="connsiteX12" fmla="*/ 2214177 w 2857544"/>
                <a:gd name="connsiteY12" fmla="*/ 90763 h 848967"/>
                <a:gd name="connsiteX13" fmla="*/ 2207592 w 2857544"/>
                <a:gd name="connsiteY13" fmla="*/ 92129 h 848967"/>
                <a:gd name="connsiteX14" fmla="*/ 2199975 w 2857544"/>
                <a:gd name="connsiteY14" fmla="*/ 67593 h 848967"/>
                <a:gd name="connsiteX15" fmla="*/ 2194538 w 2857544"/>
                <a:gd name="connsiteY15" fmla="*/ 56974 h 848967"/>
                <a:gd name="connsiteX16" fmla="*/ 2352447 w 2857544"/>
                <a:gd name="connsiteY16" fmla="*/ 31311 h 848967"/>
                <a:gd name="connsiteX17" fmla="*/ 2725318 w 2857544"/>
                <a:gd name="connsiteY17" fmla="*/ 472 h 8489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857544" h="848967">
                  <a:moveTo>
                    <a:pt x="2725318" y="472"/>
                  </a:moveTo>
                  <a:cubicBezTo>
                    <a:pt x="2803460" y="3079"/>
                    <a:pt x="2849888" y="16525"/>
                    <a:pt x="2856681" y="41877"/>
                  </a:cubicBezTo>
                  <a:cubicBezTo>
                    <a:pt x="2883853" y="143286"/>
                    <a:pt x="2266584" y="396793"/>
                    <a:pt x="1477972" y="608101"/>
                  </a:cubicBezTo>
                  <a:cubicBezTo>
                    <a:pt x="689360" y="819409"/>
                    <a:pt x="28035" y="908500"/>
                    <a:pt x="863" y="807091"/>
                  </a:cubicBezTo>
                  <a:cubicBezTo>
                    <a:pt x="-16120" y="743711"/>
                    <a:pt x="218633" y="620916"/>
                    <a:pt x="589617" y="486145"/>
                  </a:cubicBezTo>
                  <a:lnTo>
                    <a:pt x="591331" y="485556"/>
                  </a:lnTo>
                  <a:lnTo>
                    <a:pt x="595260" y="524530"/>
                  </a:lnTo>
                  <a:lnTo>
                    <a:pt x="496679" y="558290"/>
                  </a:lnTo>
                  <a:cubicBezTo>
                    <a:pt x="270174" y="639516"/>
                    <a:pt x="133995" y="704375"/>
                    <a:pt x="141829" y="733612"/>
                  </a:cubicBezTo>
                  <a:cubicBezTo>
                    <a:pt x="157496" y="792085"/>
                    <a:pt x="743285" y="685930"/>
                    <a:pt x="1450223" y="496506"/>
                  </a:cubicBezTo>
                  <a:cubicBezTo>
                    <a:pt x="2157161" y="307083"/>
                    <a:pt x="2717546" y="106122"/>
                    <a:pt x="2701878" y="47649"/>
                  </a:cubicBezTo>
                  <a:cubicBezTo>
                    <a:pt x="2699919" y="40339"/>
                    <a:pt x="2689052" y="35603"/>
                    <a:pt x="2670155" y="33278"/>
                  </a:cubicBezTo>
                  <a:cubicBezTo>
                    <a:pt x="2604012" y="25147"/>
                    <a:pt x="2439487" y="46579"/>
                    <a:pt x="2214177" y="90763"/>
                  </a:cubicBezTo>
                  <a:lnTo>
                    <a:pt x="2207592" y="92129"/>
                  </a:lnTo>
                  <a:lnTo>
                    <a:pt x="2199975" y="67593"/>
                  </a:lnTo>
                  <a:lnTo>
                    <a:pt x="2194538" y="56974"/>
                  </a:lnTo>
                  <a:lnTo>
                    <a:pt x="2352447" y="31311"/>
                  </a:lnTo>
                  <a:cubicBezTo>
                    <a:pt x="2509358" y="8325"/>
                    <a:pt x="2637407" y="-2461"/>
                    <a:pt x="2725318" y="472"/>
                  </a:cubicBez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1" name="グループ化 40">
            <a:extLst>
              <a:ext uri="{FF2B5EF4-FFF2-40B4-BE49-F238E27FC236}">
                <a16:creationId xmlns:a16="http://schemas.microsoft.com/office/drawing/2014/main" id="{F7971F64-26EE-4261-92FF-8B70079CA12B}"/>
              </a:ext>
            </a:extLst>
          </p:cNvPr>
          <p:cNvGrpSpPr/>
          <p:nvPr/>
        </p:nvGrpSpPr>
        <p:grpSpPr>
          <a:xfrm>
            <a:off x="380737" y="5048835"/>
            <a:ext cx="1658721" cy="976936"/>
            <a:chOff x="-3156735" y="4850187"/>
            <a:chExt cx="2859072" cy="1683906"/>
          </a:xfrm>
        </p:grpSpPr>
        <p:sp>
          <p:nvSpPr>
            <p:cNvPr id="42" name="楕円 41">
              <a:extLst>
                <a:ext uri="{FF2B5EF4-FFF2-40B4-BE49-F238E27FC236}">
                  <a16:creationId xmlns:a16="http://schemas.microsoft.com/office/drawing/2014/main" id="{B55748E6-7217-41AB-B7C9-B3AFAFDBFBEB}"/>
                </a:ext>
              </a:extLst>
            </p:cNvPr>
            <p:cNvSpPr/>
            <p:nvPr/>
          </p:nvSpPr>
          <p:spPr>
            <a:xfrm>
              <a:off x="-2573738" y="4850187"/>
              <a:ext cx="1683905" cy="1683906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3" name="フリーフォーム: 図形 42">
              <a:extLst>
                <a:ext uri="{FF2B5EF4-FFF2-40B4-BE49-F238E27FC236}">
                  <a16:creationId xmlns:a16="http://schemas.microsoft.com/office/drawing/2014/main" id="{DB01016B-27C5-4D2B-A769-ACFD46A6AD03}"/>
                </a:ext>
              </a:extLst>
            </p:cNvPr>
            <p:cNvSpPr/>
            <p:nvPr/>
          </p:nvSpPr>
          <p:spPr>
            <a:xfrm>
              <a:off x="-3156735" y="5304439"/>
              <a:ext cx="2859072" cy="916606"/>
            </a:xfrm>
            <a:custGeom>
              <a:avLst/>
              <a:gdLst>
                <a:gd name="connsiteX0" fmla="*/ 2575797 w 2859072"/>
                <a:gd name="connsiteY0" fmla="*/ 29 h 916606"/>
                <a:gd name="connsiteX1" fmla="*/ 2857445 w 2859072"/>
                <a:gd name="connsiteY1" fmla="*/ 75696 h 916606"/>
                <a:gd name="connsiteX2" fmla="*/ 1497114 w 2859072"/>
                <a:gd name="connsiteY2" fmla="*/ 710507 h 916606"/>
                <a:gd name="connsiteX3" fmla="*/ 1627 w 2859072"/>
                <a:gd name="connsiteY3" fmla="*/ 840910 h 916606"/>
                <a:gd name="connsiteX4" fmla="*/ 575142 w 2859072"/>
                <a:gd name="connsiteY4" fmla="*/ 463091 h 916606"/>
                <a:gd name="connsiteX5" fmla="*/ 590037 w 2859072"/>
                <a:gd name="connsiteY5" fmla="*/ 457529 h 916606"/>
                <a:gd name="connsiteX6" fmla="*/ 600104 w 2859072"/>
                <a:gd name="connsiteY6" fmla="*/ 557385 h 916606"/>
                <a:gd name="connsiteX7" fmla="*/ 603721 w 2859072"/>
                <a:gd name="connsiteY7" fmla="*/ 569039 h 916606"/>
                <a:gd name="connsiteX8" fmla="*/ 531224 w 2859072"/>
                <a:gd name="connsiteY8" fmla="*/ 604146 h 916606"/>
                <a:gd name="connsiteX9" fmla="*/ 466447 w 2859072"/>
                <a:gd name="connsiteY9" fmla="*/ 662957 h 916606"/>
                <a:gd name="connsiteX10" fmla="*/ 1449242 w 2859072"/>
                <a:gd name="connsiteY10" fmla="*/ 506118 h 916606"/>
                <a:gd name="connsiteX11" fmla="*/ 2378786 w 2859072"/>
                <a:gd name="connsiteY11" fmla="*/ 150548 h 916606"/>
                <a:gd name="connsiteX12" fmla="*/ 2293282 w 2859072"/>
                <a:gd name="connsiteY12" fmla="*/ 132004 h 916606"/>
                <a:gd name="connsiteX13" fmla="*/ 2226552 w 2859072"/>
                <a:gd name="connsiteY13" fmla="*/ 136115 h 916606"/>
                <a:gd name="connsiteX14" fmla="*/ 2224450 w 2859072"/>
                <a:gd name="connsiteY14" fmla="*/ 136360 h 916606"/>
                <a:gd name="connsiteX15" fmla="*/ 2200739 w 2859072"/>
                <a:gd name="connsiteY15" fmla="*/ 59976 h 916606"/>
                <a:gd name="connsiteX16" fmla="*/ 2188076 w 2859072"/>
                <a:gd name="connsiteY16" fmla="*/ 35241 h 916606"/>
                <a:gd name="connsiteX17" fmla="*/ 2339607 w 2859072"/>
                <a:gd name="connsiteY17" fmla="*/ 14361 h 916606"/>
                <a:gd name="connsiteX18" fmla="*/ 2575797 w 2859072"/>
                <a:gd name="connsiteY18" fmla="*/ 29 h 9166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2859072" h="916606">
                  <a:moveTo>
                    <a:pt x="2575797" y="29"/>
                  </a:moveTo>
                  <a:cubicBezTo>
                    <a:pt x="2740545" y="-973"/>
                    <a:pt x="2843449" y="23462"/>
                    <a:pt x="2857445" y="75696"/>
                  </a:cubicBezTo>
                  <a:cubicBezTo>
                    <a:pt x="2894767" y="214985"/>
                    <a:pt x="2285725" y="499199"/>
                    <a:pt x="1497114" y="710507"/>
                  </a:cubicBezTo>
                  <a:cubicBezTo>
                    <a:pt x="708502" y="921815"/>
                    <a:pt x="38949" y="980199"/>
                    <a:pt x="1627" y="840910"/>
                  </a:cubicBezTo>
                  <a:cubicBezTo>
                    <a:pt x="-21700" y="753855"/>
                    <a:pt x="207460" y="610188"/>
                    <a:pt x="575142" y="463091"/>
                  </a:cubicBezTo>
                  <a:lnTo>
                    <a:pt x="590037" y="457529"/>
                  </a:lnTo>
                  <a:lnTo>
                    <a:pt x="600104" y="557385"/>
                  </a:lnTo>
                  <a:lnTo>
                    <a:pt x="603721" y="569039"/>
                  </a:lnTo>
                  <a:lnTo>
                    <a:pt x="531224" y="604146"/>
                  </a:lnTo>
                  <a:cubicBezTo>
                    <a:pt x="486025" y="628998"/>
                    <a:pt x="462771" y="649238"/>
                    <a:pt x="466447" y="662957"/>
                  </a:cubicBezTo>
                  <a:cubicBezTo>
                    <a:pt x="481152" y="717835"/>
                    <a:pt x="921164" y="647616"/>
                    <a:pt x="1449242" y="506118"/>
                  </a:cubicBezTo>
                  <a:cubicBezTo>
                    <a:pt x="1977319" y="364620"/>
                    <a:pt x="2393490" y="205426"/>
                    <a:pt x="2378786" y="150548"/>
                  </a:cubicBezTo>
                  <a:cubicBezTo>
                    <a:pt x="2375110" y="136829"/>
                    <a:pt x="2344852" y="130927"/>
                    <a:pt x="2293282" y="132004"/>
                  </a:cubicBezTo>
                  <a:cubicBezTo>
                    <a:pt x="2273943" y="132408"/>
                    <a:pt x="2251607" y="133793"/>
                    <a:pt x="2226552" y="136115"/>
                  </a:cubicBezTo>
                  <a:lnTo>
                    <a:pt x="2224450" y="136360"/>
                  </a:lnTo>
                  <a:lnTo>
                    <a:pt x="2200739" y="59976"/>
                  </a:lnTo>
                  <a:lnTo>
                    <a:pt x="2188076" y="35241"/>
                  </a:lnTo>
                  <a:lnTo>
                    <a:pt x="2339607" y="14361"/>
                  </a:lnTo>
                  <a:cubicBezTo>
                    <a:pt x="2427769" y="5281"/>
                    <a:pt x="2507151" y="447"/>
                    <a:pt x="2575797" y="29"/>
                  </a:cubicBez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4" name="グループ化 43">
            <a:extLst>
              <a:ext uri="{FF2B5EF4-FFF2-40B4-BE49-F238E27FC236}">
                <a16:creationId xmlns:a16="http://schemas.microsoft.com/office/drawing/2014/main" id="{82864045-7D09-49B7-A6B0-6EBAF716F356}"/>
              </a:ext>
            </a:extLst>
          </p:cNvPr>
          <p:cNvGrpSpPr/>
          <p:nvPr/>
        </p:nvGrpSpPr>
        <p:grpSpPr>
          <a:xfrm>
            <a:off x="381001" y="3056641"/>
            <a:ext cx="1658193" cy="976936"/>
            <a:chOff x="-3095320" y="2587047"/>
            <a:chExt cx="2858161" cy="1683906"/>
          </a:xfrm>
        </p:grpSpPr>
        <p:sp>
          <p:nvSpPr>
            <p:cNvPr id="45" name="楕円 44">
              <a:extLst>
                <a:ext uri="{FF2B5EF4-FFF2-40B4-BE49-F238E27FC236}">
                  <a16:creationId xmlns:a16="http://schemas.microsoft.com/office/drawing/2014/main" id="{488F914E-6005-4F2B-815C-0D39EE2B34B6}"/>
                </a:ext>
              </a:extLst>
            </p:cNvPr>
            <p:cNvSpPr/>
            <p:nvPr/>
          </p:nvSpPr>
          <p:spPr>
            <a:xfrm>
              <a:off x="-2512778" y="2587047"/>
              <a:ext cx="1683905" cy="1683906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6" name="フリーフォーム: 図形 45">
              <a:extLst>
                <a:ext uri="{FF2B5EF4-FFF2-40B4-BE49-F238E27FC236}">
                  <a16:creationId xmlns:a16="http://schemas.microsoft.com/office/drawing/2014/main" id="{CCF6ADA1-D833-4C40-A9C3-359C9AF58711}"/>
                </a:ext>
              </a:extLst>
            </p:cNvPr>
            <p:cNvSpPr/>
            <p:nvPr/>
          </p:nvSpPr>
          <p:spPr>
            <a:xfrm>
              <a:off x="-3095320" y="3023848"/>
              <a:ext cx="2858161" cy="876876"/>
            </a:xfrm>
            <a:custGeom>
              <a:avLst/>
              <a:gdLst>
                <a:gd name="connsiteX0" fmla="*/ 2691330 w 2858161"/>
                <a:gd name="connsiteY0" fmla="*/ 808 h 876876"/>
                <a:gd name="connsiteX1" fmla="*/ 2856989 w 2858161"/>
                <a:gd name="connsiteY1" fmla="*/ 55832 h 876876"/>
                <a:gd name="connsiteX2" fmla="*/ 1486406 w 2858161"/>
                <a:gd name="connsiteY2" fmla="*/ 652380 h 876876"/>
                <a:gd name="connsiteX3" fmla="*/ 1172 w 2858161"/>
                <a:gd name="connsiteY3" fmla="*/ 821046 h 876876"/>
                <a:gd name="connsiteX4" fmla="*/ 583188 w 2858161"/>
                <a:gd name="connsiteY4" fmla="*/ 474955 h 876876"/>
                <a:gd name="connsiteX5" fmla="*/ 589358 w 2858161"/>
                <a:gd name="connsiteY5" fmla="*/ 472752 h 876876"/>
                <a:gd name="connsiteX6" fmla="*/ 596989 w 2858161"/>
                <a:gd name="connsiteY6" fmla="*/ 548450 h 876876"/>
                <a:gd name="connsiteX7" fmla="*/ 523872 w 2858161"/>
                <a:gd name="connsiteY7" fmla="*/ 577835 h 876876"/>
                <a:gd name="connsiteX8" fmla="*/ 358040 w 2858161"/>
                <a:gd name="connsiteY8" fmla="*/ 685885 h 876876"/>
                <a:gd name="connsiteX9" fmla="*/ 1450607 w 2858161"/>
                <a:gd name="connsiteY9" fmla="*/ 506913 h 876876"/>
                <a:gd name="connsiteX10" fmla="*/ 2486282 w 2858161"/>
                <a:gd name="connsiteY10" fmla="*/ 115624 h 876876"/>
                <a:gd name="connsiteX11" fmla="*/ 2391586 w 2858161"/>
                <a:gd name="connsiteY11" fmla="*/ 96710 h 876876"/>
                <a:gd name="connsiteX12" fmla="*/ 2225194 w 2858161"/>
                <a:gd name="connsiteY12" fmla="*/ 113207 h 876876"/>
                <a:gd name="connsiteX13" fmla="*/ 2212095 w 2858161"/>
                <a:gd name="connsiteY13" fmla="*/ 115475 h 876876"/>
                <a:gd name="connsiteX14" fmla="*/ 2200284 w 2858161"/>
                <a:gd name="connsiteY14" fmla="*/ 77425 h 876876"/>
                <a:gd name="connsiteX15" fmla="*/ 2185304 w 2858161"/>
                <a:gd name="connsiteY15" fmla="*/ 48164 h 876876"/>
                <a:gd name="connsiteX16" fmla="*/ 2346741 w 2858161"/>
                <a:gd name="connsiteY16" fmla="*/ 22819 h 876876"/>
                <a:gd name="connsiteX17" fmla="*/ 2581074 w 2858161"/>
                <a:gd name="connsiteY17" fmla="*/ 1558 h 876876"/>
                <a:gd name="connsiteX18" fmla="*/ 2691330 w 2858161"/>
                <a:gd name="connsiteY18" fmla="*/ 808 h 8768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2858161" h="876876">
                  <a:moveTo>
                    <a:pt x="2691330" y="808"/>
                  </a:moveTo>
                  <a:cubicBezTo>
                    <a:pt x="2789086" y="4688"/>
                    <a:pt x="2848085" y="22601"/>
                    <a:pt x="2856989" y="55832"/>
                  </a:cubicBezTo>
                  <a:cubicBezTo>
                    <a:pt x="2888649" y="173987"/>
                    <a:pt x="2275018" y="441072"/>
                    <a:pt x="1486406" y="652380"/>
                  </a:cubicBezTo>
                  <a:cubicBezTo>
                    <a:pt x="697794" y="863687"/>
                    <a:pt x="32831" y="939201"/>
                    <a:pt x="1172" y="821046"/>
                  </a:cubicBezTo>
                  <a:cubicBezTo>
                    <a:pt x="-18616" y="747198"/>
                    <a:pt x="213664" y="615176"/>
                    <a:pt x="583188" y="474955"/>
                  </a:cubicBezTo>
                  <a:lnTo>
                    <a:pt x="589358" y="472752"/>
                  </a:lnTo>
                  <a:lnTo>
                    <a:pt x="596989" y="548450"/>
                  </a:lnTo>
                  <a:lnTo>
                    <a:pt x="523872" y="577835"/>
                  </a:lnTo>
                  <a:cubicBezTo>
                    <a:pt x="413674" y="625522"/>
                    <a:pt x="352149" y="663898"/>
                    <a:pt x="358040" y="685885"/>
                  </a:cubicBezTo>
                  <a:cubicBezTo>
                    <a:pt x="373750" y="744514"/>
                    <a:pt x="862909" y="664386"/>
                    <a:pt x="1450607" y="506913"/>
                  </a:cubicBezTo>
                  <a:cubicBezTo>
                    <a:pt x="2038304" y="349440"/>
                    <a:pt x="2501992" y="174254"/>
                    <a:pt x="2486282" y="115624"/>
                  </a:cubicBezTo>
                  <a:cubicBezTo>
                    <a:pt x="2482355" y="100967"/>
                    <a:pt x="2448837" y="94982"/>
                    <a:pt x="2391586" y="96710"/>
                  </a:cubicBezTo>
                  <a:cubicBezTo>
                    <a:pt x="2348648" y="98005"/>
                    <a:pt x="2292361" y="103639"/>
                    <a:pt x="2225194" y="113207"/>
                  </a:cubicBezTo>
                  <a:lnTo>
                    <a:pt x="2212095" y="115475"/>
                  </a:lnTo>
                  <a:lnTo>
                    <a:pt x="2200284" y="77425"/>
                  </a:lnTo>
                  <a:lnTo>
                    <a:pt x="2185304" y="48164"/>
                  </a:lnTo>
                  <a:lnTo>
                    <a:pt x="2346741" y="22819"/>
                  </a:lnTo>
                  <a:cubicBezTo>
                    <a:pt x="2434351" y="11681"/>
                    <a:pt x="2513111" y="4520"/>
                    <a:pt x="2581074" y="1558"/>
                  </a:cubicBezTo>
                  <a:cubicBezTo>
                    <a:pt x="2621852" y="-220"/>
                    <a:pt x="2658744" y="-485"/>
                    <a:pt x="2691330" y="808"/>
                  </a:cubicBez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3646610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EA6E70BE-F1BD-4B89-A24C-1EBA8BC8696C}"/>
              </a:ext>
            </a:extLst>
          </p:cNvPr>
          <p:cNvGrpSpPr/>
          <p:nvPr/>
        </p:nvGrpSpPr>
        <p:grpSpPr>
          <a:xfrm>
            <a:off x="7834884" y="988570"/>
            <a:ext cx="1672198" cy="1318337"/>
            <a:chOff x="9812593" y="165858"/>
            <a:chExt cx="2914774" cy="2297967"/>
          </a:xfrm>
        </p:grpSpPr>
        <p:sp>
          <p:nvSpPr>
            <p:cNvPr id="3" name="楕円 2">
              <a:extLst>
                <a:ext uri="{FF2B5EF4-FFF2-40B4-BE49-F238E27FC236}">
                  <a16:creationId xmlns:a16="http://schemas.microsoft.com/office/drawing/2014/main" id="{A0E98BDB-F586-4970-945A-349417C82C4A}"/>
                </a:ext>
              </a:extLst>
            </p:cNvPr>
            <p:cNvSpPr/>
            <p:nvPr/>
          </p:nvSpPr>
          <p:spPr>
            <a:xfrm>
              <a:off x="10602455" y="444777"/>
              <a:ext cx="1325880" cy="1325880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A250CBDE-507F-450D-BD7D-C734E8FF0821}"/>
                </a:ext>
              </a:extLst>
            </p:cNvPr>
            <p:cNvSpPr/>
            <p:nvPr/>
          </p:nvSpPr>
          <p:spPr>
            <a:xfrm>
              <a:off x="9812593" y="165858"/>
              <a:ext cx="2914774" cy="2297967"/>
            </a:xfrm>
            <a:custGeom>
              <a:avLst/>
              <a:gdLst>
                <a:gd name="connsiteX0" fmla="*/ 1720948 w 2914774"/>
                <a:gd name="connsiteY0" fmla="*/ 85078 h 2297967"/>
                <a:gd name="connsiteX1" fmla="*/ 1203279 w 2914774"/>
                <a:gd name="connsiteY1" fmla="*/ 146085 h 2297967"/>
                <a:gd name="connsiteX2" fmla="*/ 170443 w 2914774"/>
                <a:gd name="connsiteY2" fmla="*/ 1411589 h 2297967"/>
                <a:gd name="connsiteX3" fmla="*/ 1697657 w 2914774"/>
                <a:gd name="connsiteY3" fmla="*/ 1991129 h 2297967"/>
                <a:gd name="connsiteX4" fmla="*/ 2730493 w 2914774"/>
                <a:gd name="connsiteY4" fmla="*/ 725625 h 2297967"/>
                <a:gd name="connsiteX5" fmla="*/ 1720948 w 2914774"/>
                <a:gd name="connsiteY5" fmla="*/ 85078 h 2297967"/>
                <a:gd name="connsiteX6" fmla="*/ 1604841 w 2914774"/>
                <a:gd name="connsiteY6" fmla="*/ 823 h 2297967"/>
                <a:gd name="connsiteX7" fmla="*/ 2885296 w 2914774"/>
                <a:gd name="connsiteY7" fmla="*/ 766376 h 2297967"/>
                <a:gd name="connsiteX8" fmla="*/ 1747597 w 2914774"/>
                <a:gd name="connsiteY8" fmla="*/ 2232061 h 2297967"/>
                <a:gd name="connsiteX9" fmla="*/ 29478 w 2914774"/>
                <a:gd name="connsiteY9" fmla="*/ 1531590 h 2297967"/>
                <a:gd name="connsiteX10" fmla="*/ 1167177 w 2914774"/>
                <a:gd name="connsiteY10" fmla="*/ 65905 h 2297967"/>
                <a:gd name="connsiteX11" fmla="*/ 1604841 w 2914774"/>
                <a:gd name="connsiteY11" fmla="*/ 823 h 22979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914774" h="2297967">
                  <a:moveTo>
                    <a:pt x="1720948" y="85078"/>
                  </a:moveTo>
                  <a:cubicBezTo>
                    <a:pt x="1555299" y="79429"/>
                    <a:pt x="1380014" y="98729"/>
                    <a:pt x="1203279" y="146085"/>
                  </a:cubicBezTo>
                  <a:cubicBezTo>
                    <a:pt x="496341" y="335508"/>
                    <a:pt x="33925" y="902093"/>
                    <a:pt x="170443" y="1411589"/>
                  </a:cubicBezTo>
                  <a:cubicBezTo>
                    <a:pt x="306962" y="1921084"/>
                    <a:pt x="990719" y="2180553"/>
                    <a:pt x="1697657" y="1991129"/>
                  </a:cubicBezTo>
                  <a:cubicBezTo>
                    <a:pt x="2404595" y="1801705"/>
                    <a:pt x="2867011" y="1235121"/>
                    <a:pt x="2730493" y="725625"/>
                  </a:cubicBezTo>
                  <a:cubicBezTo>
                    <a:pt x="2628104" y="343504"/>
                    <a:pt x="2217893" y="102022"/>
                    <a:pt x="1720948" y="85078"/>
                  </a:cubicBezTo>
                  <a:close/>
                  <a:moveTo>
                    <a:pt x="1604841" y="823"/>
                  </a:moveTo>
                  <a:cubicBezTo>
                    <a:pt x="2222841" y="-17795"/>
                    <a:pt x="2755069" y="280365"/>
                    <a:pt x="2885296" y="766376"/>
                  </a:cubicBezTo>
                  <a:cubicBezTo>
                    <a:pt x="3045574" y="1364544"/>
                    <a:pt x="2536209" y="2020753"/>
                    <a:pt x="1747597" y="2232061"/>
                  </a:cubicBezTo>
                  <a:cubicBezTo>
                    <a:pt x="958985" y="2443369"/>
                    <a:pt x="189757" y="2129758"/>
                    <a:pt x="29478" y="1531590"/>
                  </a:cubicBezTo>
                  <a:cubicBezTo>
                    <a:pt x="-130800" y="933422"/>
                    <a:pt x="378565" y="277213"/>
                    <a:pt x="1167177" y="65905"/>
                  </a:cubicBezTo>
                  <a:cubicBezTo>
                    <a:pt x="1315042" y="26285"/>
                    <a:pt x="1462225" y="5119"/>
                    <a:pt x="1604841" y="823"/>
                  </a:cubicBez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92DF8E7F-BE06-4915-B995-996138234807}"/>
              </a:ext>
            </a:extLst>
          </p:cNvPr>
          <p:cNvGrpSpPr/>
          <p:nvPr/>
        </p:nvGrpSpPr>
        <p:grpSpPr>
          <a:xfrm>
            <a:off x="7837065" y="2929358"/>
            <a:ext cx="1667836" cy="1239420"/>
            <a:chOff x="9869734" y="2352996"/>
            <a:chExt cx="2907172" cy="2160408"/>
          </a:xfrm>
        </p:grpSpPr>
        <p:sp>
          <p:nvSpPr>
            <p:cNvPr id="6" name="楕円 5">
              <a:extLst>
                <a:ext uri="{FF2B5EF4-FFF2-40B4-BE49-F238E27FC236}">
                  <a16:creationId xmlns:a16="http://schemas.microsoft.com/office/drawing/2014/main" id="{2DE006D3-B546-4D9D-96E5-3EC39DCFFE68}"/>
                </a:ext>
              </a:extLst>
            </p:cNvPr>
            <p:cNvSpPr/>
            <p:nvPr/>
          </p:nvSpPr>
          <p:spPr>
            <a:xfrm>
              <a:off x="10655795" y="2720145"/>
              <a:ext cx="1325880" cy="1325880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94766FD1-BF99-461C-921A-5AEC2923A1F0}"/>
                </a:ext>
              </a:extLst>
            </p:cNvPr>
            <p:cNvSpPr/>
            <p:nvPr/>
          </p:nvSpPr>
          <p:spPr>
            <a:xfrm>
              <a:off x="9869734" y="2352996"/>
              <a:ext cx="2907172" cy="2160408"/>
            </a:xfrm>
            <a:custGeom>
              <a:avLst/>
              <a:gdLst>
                <a:gd name="connsiteX0" fmla="*/ 1683797 w 2907172"/>
                <a:gd name="connsiteY0" fmla="*/ 277352 h 2160408"/>
                <a:gd name="connsiteX1" fmla="*/ 1259673 w 2907172"/>
                <a:gd name="connsiteY1" fmla="*/ 332216 h 2160408"/>
                <a:gd name="connsiteX2" fmla="*/ 394813 w 2907172"/>
                <a:gd name="connsiteY2" fmla="*/ 1311932 h 2160408"/>
                <a:gd name="connsiteX3" fmla="*/ 1633661 w 2907172"/>
                <a:gd name="connsiteY3" fmla="*/ 1727960 h 2160408"/>
                <a:gd name="connsiteX4" fmla="*/ 2498521 w 2907172"/>
                <a:gd name="connsiteY4" fmla="*/ 748245 h 2160408"/>
                <a:gd name="connsiteX5" fmla="*/ 1683797 w 2907172"/>
                <a:gd name="connsiteY5" fmla="*/ 277352 h 2160408"/>
                <a:gd name="connsiteX6" fmla="*/ 1760065 w 2907172"/>
                <a:gd name="connsiteY6" fmla="*/ 774 h 2160408"/>
                <a:gd name="connsiteX7" fmla="*/ 2881495 w 2907172"/>
                <a:gd name="connsiteY7" fmla="*/ 697597 h 2160408"/>
                <a:gd name="connsiteX8" fmla="*/ 1724178 w 2907172"/>
                <a:gd name="connsiteY8" fmla="*/ 2090067 h 2160408"/>
                <a:gd name="connsiteX9" fmla="*/ 25677 w 2907172"/>
                <a:gd name="connsiteY9" fmla="*/ 1462811 h 2160408"/>
                <a:gd name="connsiteX10" fmla="*/ 1182994 w 2907172"/>
                <a:gd name="connsiteY10" fmla="*/ 70341 h 2160408"/>
                <a:gd name="connsiteX11" fmla="*/ 1760065 w 2907172"/>
                <a:gd name="connsiteY11" fmla="*/ 774 h 21604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907172" h="2160408">
                  <a:moveTo>
                    <a:pt x="1683797" y="277352"/>
                  </a:moveTo>
                  <a:cubicBezTo>
                    <a:pt x="1548492" y="275758"/>
                    <a:pt x="1404904" y="293302"/>
                    <a:pt x="1259673" y="332216"/>
                  </a:cubicBezTo>
                  <a:cubicBezTo>
                    <a:pt x="678751" y="487874"/>
                    <a:pt x="291539" y="926508"/>
                    <a:pt x="394813" y="1311932"/>
                  </a:cubicBezTo>
                  <a:cubicBezTo>
                    <a:pt x="498087" y="1697355"/>
                    <a:pt x="1052739" y="1883618"/>
                    <a:pt x="1633661" y="1727960"/>
                  </a:cubicBezTo>
                  <a:cubicBezTo>
                    <a:pt x="2214583" y="1572303"/>
                    <a:pt x="2601795" y="1133669"/>
                    <a:pt x="2498521" y="748245"/>
                  </a:cubicBezTo>
                  <a:cubicBezTo>
                    <a:pt x="2421066" y="459177"/>
                    <a:pt x="2089710" y="282138"/>
                    <a:pt x="1683797" y="277352"/>
                  </a:cubicBezTo>
                  <a:close/>
                  <a:moveTo>
                    <a:pt x="1760065" y="774"/>
                  </a:moveTo>
                  <a:cubicBezTo>
                    <a:pt x="2313641" y="16755"/>
                    <a:pt x="2769412" y="279298"/>
                    <a:pt x="2881495" y="697597"/>
                  </a:cubicBezTo>
                  <a:cubicBezTo>
                    <a:pt x="3030939" y="1255329"/>
                    <a:pt x="2512790" y="1878759"/>
                    <a:pt x="1724178" y="2090067"/>
                  </a:cubicBezTo>
                  <a:cubicBezTo>
                    <a:pt x="935566" y="2301375"/>
                    <a:pt x="175121" y="2020544"/>
                    <a:pt x="25677" y="1462811"/>
                  </a:cubicBezTo>
                  <a:cubicBezTo>
                    <a:pt x="-123767" y="905079"/>
                    <a:pt x="394382" y="281649"/>
                    <a:pt x="1182994" y="70341"/>
                  </a:cubicBezTo>
                  <a:cubicBezTo>
                    <a:pt x="1380147" y="17514"/>
                    <a:pt x="1575540" y="-4554"/>
                    <a:pt x="1760065" y="774"/>
                  </a:cubicBez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ED08C1CF-B74D-4078-9CA5-5F1344995FB1}"/>
              </a:ext>
            </a:extLst>
          </p:cNvPr>
          <p:cNvGrpSpPr/>
          <p:nvPr/>
        </p:nvGrpSpPr>
        <p:grpSpPr>
          <a:xfrm>
            <a:off x="7837365" y="4914604"/>
            <a:ext cx="1667236" cy="1228201"/>
            <a:chOff x="9938837" y="4625915"/>
            <a:chExt cx="2906126" cy="2140853"/>
          </a:xfrm>
        </p:grpSpPr>
        <p:sp>
          <p:nvSpPr>
            <p:cNvPr id="9" name="楕円 8">
              <a:extLst>
                <a:ext uri="{FF2B5EF4-FFF2-40B4-BE49-F238E27FC236}">
                  <a16:creationId xmlns:a16="http://schemas.microsoft.com/office/drawing/2014/main" id="{BDE693A4-A33D-475D-907F-6A06A6092FBB}"/>
                </a:ext>
              </a:extLst>
            </p:cNvPr>
            <p:cNvSpPr/>
            <p:nvPr/>
          </p:nvSpPr>
          <p:spPr>
            <a:xfrm>
              <a:off x="10724375" y="4945379"/>
              <a:ext cx="1325880" cy="1325880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フリーフォーム: 図形 9">
              <a:extLst>
                <a:ext uri="{FF2B5EF4-FFF2-40B4-BE49-F238E27FC236}">
                  <a16:creationId xmlns:a16="http://schemas.microsoft.com/office/drawing/2014/main" id="{50C7C355-A83C-4487-9A0D-5E1F445E2A31}"/>
                </a:ext>
              </a:extLst>
            </p:cNvPr>
            <p:cNvSpPr/>
            <p:nvPr/>
          </p:nvSpPr>
          <p:spPr>
            <a:xfrm>
              <a:off x="9938837" y="4625915"/>
              <a:ext cx="2906126" cy="2140853"/>
            </a:xfrm>
            <a:custGeom>
              <a:avLst/>
              <a:gdLst>
                <a:gd name="connsiteX0" fmla="*/ 1637887 w 2906126"/>
                <a:gd name="connsiteY0" fmla="*/ 293319 h 2140853"/>
                <a:gd name="connsiteX1" fmla="*/ 1275187 w 2906126"/>
                <a:gd name="connsiteY1" fmla="*/ 336765 h 2140853"/>
                <a:gd name="connsiteX2" fmla="*/ 548858 w 2906126"/>
                <a:gd name="connsiteY2" fmla="*/ 1215212 h 2140853"/>
                <a:gd name="connsiteX3" fmla="*/ 1617101 w 2906126"/>
                <a:gd name="connsiteY3" fmla="*/ 1612805 h 2140853"/>
                <a:gd name="connsiteX4" fmla="*/ 2343430 w 2906126"/>
                <a:gd name="connsiteY4" fmla="*/ 734358 h 2140853"/>
                <a:gd name="connsiteX5" fmla="*/ 1637887 w 2906126"/>
                <a:gd name="connsiteY5" fmla="*/ 293319 h 2140853"/>
                <a:gd name="connsiteX6" fmla="*/ 1762124 w 2906126"/>
                <a:gd name="connsiteY6" fmla="*/ 633 h 2140853"/>
                <a:gd name="connsiteX7" fmla="*/ 2880972 w 2906126"/>
                <a:gd name="connsiteY7" fmla="*/ 687819 h 2140853"/>
                <a:gd name="connsiteX8" fmla="*/ 1720852 w 2906126"/>
                <a:gd name="connsiteY8" fmla="*/ 2069830 h 2140853"/>
                <a:gd name="connsiteX9" fmla="*/ 25154 w 2906126"/>
                <a:gd name="connsiteY9" fmla="*/ 1453033 h 2140853"/>
                <a:gd name="connsiteX10" fmla="*/ 1185274 w 2906126"/>
                <a:gd name="connsiteY10" fmla="*/ 71022 h 2140853"/>
                <a:gd name="connsiteX11" fmla="*/ 1762124 w 2906126"/>
                <a:gd name="connsiteY11" fmla="*/ 633 h 21408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906126" h="2140853">
                  <a:moveTo>
                    <a:pt x="1637887" y="293319"/>
                  </a:moveTo>
                  <a:cubicBezTo>
                    <a:pt x="1521884" y="289798"/>
                    <a:pt x="1399077" y="303569"/>
                    <a:pt x="1275187" y="336765"/>
                  </a:cubicBezTo>
                  <a:cubicBezTo>
                    <a:pt x="779629" y="469549"/>
                    <a:pt x="454441" y="862843"/>
                    <a:pt x="548858" y="1215212"/>
                  </a:cubicBezTo>
                  <a:cubicBezTo>
                    <a:pt x="643275" y="1567581"/>
                    <a:pt x="1121543" y="1745590"/>
                    <a:pt x="1617101" y="1612805"/>
                  </a:cubicBezTo>
                  <a:cubicBezTo>
                    <a:pt x="2112659" y="1480021"/>
                    <a:pt x="2437847" y="1086727"/>
                    <a:pt x="2343430" y="734358"/>
                  </a:cubicBezTo>
                  <a:cubicBezTo>
                    <a:pt x="2272617" y="470082"/>
                    <a:pt x="1985888" y="303883"/>
                    <a:pt x="1637887" y="293319"/>
                  </a:cubicBezTo>
                  <a:close/>
                  <a:moveTo>
                    <a:pt x="1762124" y="633"/>
                  </a:moveTo>
                  <a:cubicBezTo>
                    <a:pt x="2315275" y="15027"/>
                    <a:pt x="2770050" y="273853"/>
                    <a:pt x="2880972" y="687819"/>
                  </a:cubicBezTo>
                  <a:cubicBezTo>
                    <a:pt x="3028868" y="1239774"/>
                    <a:pt x="2509464" y="1858522"/>
                    <a:pt x="1720852" y="2069830"/>
                  </a:cubicBezTo>
                  <a:cubicBezTo>
                    <a:pt x="932241" y="2281138"/>
                    <a:pt x="173050" y="2004988"/>
                    <a:pt x="25154" y="1453033"/>
                  </a:cubicBezTo>
                  <a:cubicBezTo>
                    <a:pt x="-122742" y="901078"/>
                    <a:pt x="396662" y="282330"/>
                    <a:pt x="1185274" y="71022"/>
                  </a:cubicBezTo>
                  <a:cubicBezTo>
                    <a:pt x="1382427" y="18195"/>
                    <a:pt x="1577740" y="-4166"/>
                    <a:pt x="1762124" y="633"/>
                  </a:cubicBez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1" name="グループ化 10">
            <a:extLst>
              <a:ext uri="{FF2B5EF4-FFF2-40B4-BE49-F238E27FC236}">
                <a16:creationId xmlns:a16="http://schemas.microsoft.com/office/drawing/2014/main" id="{2653E705-A9DA-4C71-958B-65190B74CCBF}"/>
              </a:ext>
            </a:extLst>
          </p:cNvPr>
          <p:cNvGrpSpPr/>
          <p:nvPr/>
        </p:nvGrpSpPr>
        <p:grpSpPr>
          <a:xfrm>
            <a:off x="5993954" y="1158373"/>
            <a:ext cx="1655257" cy="978731"/>
            <a:chOff x="6588857" y="347538"/>
            <a:chExt cx="2885246" cy="1706006"/>
          </a:xfrm>
        </p:grpSpPr>
        <p:sp>
          <p:nvSpPr>
            <p:cNvPr id="12" name="楕円 11">
              <a:extLst>
                <a:ext uri="{FF2B5EF4-FFF2-40B4-BE49-F238E27FC236}">
                  <a16:creationId xmlns:a16="http://schemas.microsoft.com/office/drawing/2014/main" id="{304D17B7-94D4-4EDD-A7AA-EB60E809E10E}"/>
                </a:ext>
              </a:extLst>
            </p:cNvPr>
            <p:cNvSpPr/>
            <p:nvPr/>
          </p:nvSpPr>
          <p:spPr>
            <a:xfrm>
              <a:off x="7363955" y="533401"/>
              <a:ext cx="1325880" cy="1325880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フリーフォーム: 図形 12">
              <a:extLst>
                <a:ext uri="{FF2B5EF4-FFF2-40B4-BE49-F238E27FC236}">
                  <a16:creationId xmlns:a16="http://schemas.microsoft.com/office/drawing/2014/main" id="{E96734CD-9127-476A-B91F-5E1CF0B34CF1}"/>
                </a:ext>
              </a:extLst>
            </p:cNvPr>
            <p:cNvSpPr/>
            <p:nvPr/>
          </p:nvSpPr>
          <p:spPr>
            <a:xfrm>
              <a:off x="6588857" y="347538"/>
              <a:ext cx="2885246" cy="1706006"/>
            </a:xfrm>
            <a:custGeom>
              <a:avLst/>
              <a:gdLst>
                <a:gd name="connsiteX0" fmla="*/ 1839535 w 2885246"/>
                <a:gd name="connsiteY0" fmla="*/ 59972 h 1706006"/>
                <a:gd name="connsiteX1" fmla="*/ 1268061 w 2885246"/>
                <a:gd name="connsiteY1" fmla="*/ 146973 h 1706006"/>
                <a:gd name="connsiteX2" fmla="*/ 155680 w 2885246"/>
                <a:gd name="connsiteY2" fmla="*/ 1115608 h 1706006"/>
                <a:gd name="connsiteX3" fmla="*/ 1603348 w 2885246"/>
                <a:gd name="connsiteY3" fmla="*/ 1398281 h 1706006"/>
                <a:gd name="connsiteX4" fmla="*/ 2715729 w 2885246"/>
                <a:gd name="connsiteY4" fmla="*/ 429645 h 1706006"/>
                <a:gd name="connsiteX5" fmla="*/ 2012365 w 2885246"/>
                <a:gd name="connsiteY5" fmla="*/ 62060 h 1706006"/>
                <a:gd name="connsiteX6" fmla="*/ 1839535 w 2885246"/>
                <a:gd name="connsiteY6" fmla="*/ 59972 h 1706006"/>
                <a:gd name="connsiteX7" fmla="*/ 1943674 w 2885246"/>
                <a:gd name="connsiteY7" fmla="*/ 446 h 1706006"/>
                <a:gd name="connsiteX8" fmla="*/ 2870532 w 2885246"/>
                <a:gd name="connsiteY8" fmla="*/ 470396 h 1706006"/>
                <a:gd name="connsiteX9" fmla="*/ 1646847 w 2885246"/>
                <a:gd name="connsiteY9" fmla="*/ 1615177 h 1706006"/>
                <a:gd name="connsiteX10" fmla="*/ 14714 w 2885246"/>
                <a:gd name="connsiteY10" fmla="*/ 1235610 h 1706006"/>
                <a:gd name="connsiteX11" fmla="*/ 1238399 w 2885246"/>
                <a:gd name="connsiteY11" fmla="*/ 90829 h 1706006"/>
                <a:gd name="connsiteX12" fmla="*/ 1943674 w 2885246"/>
                <a:gd name="connsiteY12" fmla="*/ 446 h 17060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885246" h="1706006">
                  <a:moveTo>
                    <a:pt x="1839535" y="59972"/>
                  </a:moveTo>
                  <a:cubicBezTo>
                    <a:pt x="1661063" y="65417"/>
                    <a:pt x="1466887" y="93697"/>
                    <a:pt x="1268061" y="146973"/>
                  </a:cubicBezTo>
                  <a:cubicBezTo>
                    <a:pt x="561123" y="336396"/>
                    <a:pt x="63092" y="770069"/>
                    <a:pt x="155680" y="1115608"/>
                  </a:cubicBezTo>
                  <a:cubicBezTo>
                    <a:pt x="248267" y="1461148"/>
                    <a:pt x="896409" y="1587705"/>
                    <a:pt x="1603348" y="1398281"/>
                  </a:cubicBezTo>
                  <a:cubicBezTo>
                    <a:pt x="2310285" y="1208858"/>
                    <a:pt x="2808316" y="775185"/>
                    <a:pt x="2715729" y="429645"/>
                  </a:cubicBezTo>
                  <a:cubicBezTo>
                    <a:pt x="2657862" y="213683"/>
                    <a:pt x="2382981" y="83261"/>
                    <a:pt x="2012365" y="62060"/>
                  </a:cubicBezTo>
                  <a:cubicBezTo>
                    <a:pt x="1956773" y="58880"/>
                    <a:pt x="1899026" y="58158"/>
                    <a:pt x="1839535" y="59972"/>
                  </a:cubicBezTo>
                  <a:close/>
                  <a:moveTo>
                    <a:pt x="1943674" y="446"/>
                  </a:moveTo>
                  <a:cubicBezTo>
                    <a:pt x="2423372" y="10244"/>
                    <a:pt x="2792989" y="181002"/>
                    <a:pt x="2870532" y="470396"/>
                  </a:cubicBezTo>
                  <a:cubicBezTo>
                    <a:pt x="2983322" y="891333"/>
                    <a:pt x="2435459" y="1403869"/>
                    <a:pt x="1646847" y="1615177"/>
                  </a:cubicBezTo>
                  <a:cubicBezTo>
                    <a:pt x="858235" y="1826485"/>
                    <a:pt x="127504" y="1656547"/>
                    <a:pt x="14714" y="1235610"/>
                  </a:cubicBezTo>
                  <a:cubicBezTo>
                    <a:pt x="-98076" y="814673"/>
                    <a:pt x="449787" y="302137"/>
                    <a:pt x="1238399" y="90829"/>
                  </a:cubicBezTo>
                  <a:cubicBezTo>
                    <a:pt x="1484841" y="24795"/>
                    <a:pt x="1725630" y="-4007"/>
                    <a:pt x="1943674" y="446"/>
                  </a:cubicBez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4" name="グループ化 13">
            <a:extLst>
              <a:ext uri="{FF2B5EF4-FFF2-40B4-BE49-F238E27FC236}">
                <a16:creationId xmlns:a16="http://schemas.microsoft.com/office/drawing/2014/main" id="{02DEF86D-6067-4D6B-B202-3A4CFE40F975}"/>
              </a:ext>
            </a:extLst>
          </p:cNvPr>
          <p:cNvGrpSpPr/>
          <p:nvPr/>
        </p:nvGrpSpPr>
        <p:grpSpPr>
          <a:xfrm>
            <a:off x="4128811" y="1246421"/>
            <a:ext cx="1648377" cy="802635"/>
            <a:chOff x="3516375" y="615314"/>
            <a:chExt cx="2873252" cy="1399057"/>
          </a:xfrm>
        </p:grpSpPr>
        <p:sp>
          <p:nvSpPr>
            <p:cNvPr id="15" name="楕円 14">
              <a:extLst>
                <a:ext uri="{FF2B5EF4-FFF2-40B4-BE49-F238E27FC236}">
                  <a16:creationId xmlns:a16="http://schemas.microsoft.com/office/drawing/2014/main" id="{DF8735A3-06A0-40A6-944E-4489CB879FA3}"/>
                </a:ext>
              </a:extLst>
            </p:cNvPr>
            <p:cNvSpPr/>
            <p:nvPr/>
          </p:nvSpPr>
          <p:spPr>
            <a:xfrm>
              <a:off x="4285475" y="647700"/>
              <a:ext cx="1325880" cy="1325880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6" name="フリーフォーム: 図形 15">
              <a:extLst>
                <a:ext uri="{FF2B5EF4-FFF2-40B4-BE49-F238E27FC236}">
                  <a16:creationId xmlns:a16="http://schemas.microsoft.com/office/drawing/2014/main" id="{842F2E5B-A916-48C2-B06A-77D595AC61B7}"/>
                </a:ext>
              </a:extLst>
            </p:cNvPr>
            <p:cNvSpPr/>
            <p:nvPr/>
          </p:nvSpPr>
          <p:spPr>
            <a:xfrm>
              <a:off x="3516375" y="615314"/>
              <a:ext cx="2873252" cy="1399057"/>
            </a:xfrm>
            <a:custGeom>
              <a:avLst/>
              <a:gdLst>
                <a:gd name="connsiteX0" fmla="*/ 2104886 w 2873252"/>
                <a:gd name="connsiteY0" fmla="*/ 82 h 1399057"/>
                <a:gd name="connsiteX1" fmla="*/ 2864535 w 2873252"/>
                <a:gd name="connsiteY1" fmla="*/ 316921 h 1399057"/>
                <a:gd name="connsiteX2" fmla="*/ 1593517 w 2873252"/>
                <a:gd name="connsiteY2" fmla="*/ 1285054 h 1399057"/>
                <a:gd name="connsiteX3" fmla="*/ 8717 w 2873252"/>
                <a:gd name="connsiteY3" fmla="*/ 1082135 h 1399057"/>
                <a:gd name="connsiteX4" fmla="*/ 736257 w 2873252"/>
                <a:gd name="connsiteY4" fmla="*/ 308944 h 1399057"/>
                <a:gd name="connsiteX5" fmla="*/ 988539 w 2873252"/>
                <a:gd name="connsiteY5" fmla="*/ 205711 h 1399057"/>
                <a:gd name="connsiteX6" fmla="*/ 963272 w 2873252"/>
                <a:gd name="connsiteY6" fmla="*/ 226559 h 1399057"/>
                <a:gd name="connsiteX7" fmla="*/ 884847 w 2873252"/>
                <a:gd name="connsiteY7" fmla="*/ 321610 h 1399057"/>
                <a:gd name="connsiteX8" fmla="*/ 816980 w 2873252"/>
                <a:gd name="connsiteY8" fmla="*/ 348229 h 1399057"/>
                <a:gd name="connsiteX9" fmla="*/ 149682 w 2873252"/>
                <a:gd name="connsiteY9" fmla="*/ 984969 h 1399057"/>
                <a:gd name="connsiteX10" fmla="*/ 1553955 w 2873252"/>
                <a:gd name="connsiteY10" fmla="*/ 1105690 h 1399057"/>
                <a:gd name="connsiteX11" fmla="*/ 2709731 w 2873252"/>
                <a:gd name="connsiteY11" fmla="*/ 299006 h 1399057"/>
                <a:gd name="connsiteX12" fmla="*/ 2042352 w 2873252"/>
                <a:gd name="connsiteY12" fmla="*/ 65714 h 1399057"/>
                <a:gd name="connsiteX13" fmla="*/ 1872654 w 2873252"/>
                <a:gd name="connsiteY13" fmla="*/ 75314 h 1399057"/>
                <a:gd name="connsiteX14" fmla="*/ 1710480 w 2873252"/>
                <a:gd name="connsiteY14" fmla="*/ 94873 h 1399057"/>
                <a:gd name="connsiteX15" fmla="*/ 1675125 w 2873252"/>
                <a:gd name="connsiteY15" fmla="*/ 78372 h 1399057"/>
                <a:gd name="connsiteX16" fmla="*/ 1597721 w 2873252"/>
                <a:gd name="connsiteY16" fmla="*/ 53259 h 1399057"/>
                <a:gd name="connsiteX17" fmla="*/ 1576978 w 2873252"/>
                <a:gd name="connsiteY17" fmla="*/ 49291 h 1399057"/>
                <a:gd name="connsiteX18" fmla="*/ 1711404 w 2873252"/>
                <a:gd name="connsiteY18" fmla="*/ 26551 h 1399057"/>
                <a:gd name="connsiteX19" fmla="*/ 2104886 w 2873252"/>
                <a:gd name="connsiteY19" fmla="*/ 82 h 1399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873252" h="1399057">
                  <a:moveTo>
                    <a:pt x="2104886" y="82"/>
                  </a:moveTo>
                  <a:cubicBezTo>
                    <a:pt x="2512907" y="3531"/>
                    <a:pt x="2810379" y="114810"/>
                    <a:pt x="2864535" y="316921"/>
                  </a:cubicBezTo>
                  <a:cubicBezTo>
                    <a:pt x="2951183" y="640299"/>
                    <a:pt x="2382129" y="1073746"/>
                    <a:pt x="1593517" y="1285054"/>
                  </a:cubicBezTo>
                  <a:cubicBezTo>
                    <a:pt x="804905" y="1496362"/>
                    <a:pt x="95365" y="1405513"/>
                    <a:pt x="8717" y="1082135"/>
                  </a:cubicBezTo>
                  <a:cubicBezTo>
                    <a:pt x="-56270" y="839602"/>
                    <a:pt x="247577" y="535155"/>
                    <a:pt x="736257" y="308944"/>
                  </a:cubicBezTo>
                  <a:lnTo>
                    <a:pt x="988539" y="205711"/>
                  </a:lnTo>
                  <a:lnTo>
                    <a:pt x="963272" y="226559"/>
                  </a:lnTo>
                  <a:lnTo>
                    <a:pt x="884847" y="321610"/>
                  </a:lnTo>
                  <a:lnTo>
                    <a:pt x="816980" y="348229"/>
                  </a:lnTo>
                  <a:cubicBezTo>
                    <a:pt x="376421" y="541724"/>
                    <a:pt x="98217" y="792897"/>
                    <a:pt x="149682" y="984969"/>
                  </a:cubicBezTo>
                  <a:cubicBezTo>
                    <a:pt x="218302" y="1241065"/>
                    <a:pt x="847017" y="1295113"/>
                    <a:pt x="1553955" y="1105690"/>
                  </a:cubicBezTo>
                  <a:cubicBezTo>
                    <a:pt x="2260893" y="916266"/>
                    <a:pt x="2778353" y="555101"/>
                    <a:pt x="2709731" y="299006"/>
                  </a:cubicBezTo>
                  <a:cubicBezTo>
                    <a:pt x="2666843" y="138946"/>
                    <a:pt x="2405168" y="57811"/>
                    <a:pt x="2042352" y="65714"/>
                  </a:cubicBezTo>
                  <a:cubicBezTo>
                    <a:pt x="1987929" y="66899"/>
                    <a:pt x="1931231" y="70088"/>
                    <a:pt x="1872654" y="75314"/>
                  </a:cubicBezTo>
                  <a:lnTo>
                    <a:pt x="1710480" y="94873"/>
                  </a:lnTo>
                  <a:lnTo>
                    <a:pt x="1675125" y="78372"/>
                  </a:lnTo>
                  <a:cubicBezTo>
                    <a:pt x="1650037" y="68479"/>
                    <a:pt x="1624198" y="60072"/>
                    <a:pt x="1597721" y="53259"/>
                  </a:cubicBezTo>
                  <a:lnTo>
                    <a:pt x="1576978" y="49291"/>
                  </a:lnTo>
                  <a:lnTo>
                    <a:pt x="1711404" y="26551"/>
                  </a:lnTo>
                  <a:cubicBezTo>
                    <a:pt x="1850124" y="7717"/>
                    <a:pt x="1982479" y="-953"/>
                    <a:pt x="2104886" y="82"/>
                  </a:cubicBez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7" name="グループ化 16">
            <a:extLst>
              <a:ext uri="{FF2B5EF4-FFF2-40B4-BE49-F238E27FC236}">
                <a16:creationId xmlns:a16="http://schemas.microsoft.com/office/drawing/2014/main" id="{9CF4CC9D-E98C-4B53-86E9-EF08ED0FE9AA}"/>
              </a:ext>
            </a:extLst>
          </p:cNvPr>
          <p:cNvGrpSpPr/>
          <p:nvPr/>
        </p:nvGrpSpPr>
        <p:grpSpPr>
          <a:xfrm>
            <a:off x="5995048" y="3085947"/>
            <a:ext cx="1653069" cy="926243"/>
            <a:chOff x="6644104" y="2625943"/>
            <a:chExt cx="2881432" cy="1614516"/>
          </a:xfrm>
        </p:grpSpPr>
        <p:sp>
          <p:nvSpPr>
            <p:cNvPr id="18" name="楕円 17">
              <a:extLst>
                <a:ext uri="{FF2B5EF4-FFF2-40B4-BE49-F238E27FC236}">
                  <a16:creationId xmlns:a16="http://schemas.microsoft.com/office/drawing/2014/main" id="{52C6CE05-D2CC-474C-8A70-52C12011800E}"/>
                </a:ext>
              </a:extLst>
            </p:cNvPr>
            <p:cNvSpPr/>
            <p:nvPr/>
          </p:nvSpPr>
          <p:spPr>
            <a:xfrm>
              <a:off x="7417295" y="2766060"/>
              <a:ext cx="1325880" cy="1325880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9" name="フリーフォーム: 図形 18">
              <a:extLst>
                <a:ext uri="{FF2B5EF4-FFF2-40B4-BE49-F238E27FC236}">
                  <a16:creationId xmlns:a16="http://schemas.microsoft.com/office/drawing/2014/main" id="{5D2A3B40-509C-472C-B503-53C4DDE99BB7}"/>
                </a:ext>
              </a:extLst>
            </p:cNvPr>
            <p:cNvSpPr/>
            <p:nvPr/>
          </p:nvSpPr>
          <p:spPr>
            <a:xfrm>
              <a:off x="6644104" y="2625943"/>
              <a:ext cx="2881432" cy="1614516"/>
            </a:xfrm>
            <a:custGeom>
              <a:avLst/>
              <a:gdLst>
                <a:gd name="connsiteX0" fmla="*/ 1436132 w 2881432"/>
                <a:gd name="connsiteY0" fmla="*/ 140117 h 1614516"/>
                <a:gd name="connsiteX1" fmla="*/ 967362 w 2881432"/>
                <a:gd name="connsiteY1" fmla="*/ 334288 h 1614516"/>
                <a:gd name="connsiteX2" fmla="*/ 899763 w 2881432"/>
                <a:gd name="connsiteY2" fmla="*/ 416218 h 1614516"/>
                <a:gd name="connsiteX3" fmla="*/ 736580 w 2881432"/>
                <a:gd name="connsiteY3" fmla="*/ 507496 h 1614516"/>
                <a:gd name="connsiteX4" fmla="*/ 381944 w 2881432"/>
                <a:gd name="connsiteY4" fmla="*/ 1038985 h 1614516"/>
                <a:gd name="connsiteX5" fmla="*/ 1565387 w 2881432"/>
                <a:gd name="connsiteY5" fmla="*/ 1248242 h 1614516"/>
                <a:gd name="connsiteX6" fmla="*/ 2485651 w 2881432"/>
                <a:gd name="connsiteY6" fmla="*/ 475299 h 1614516"/>
                <a:gd name="connsiteX7" fmla="*/ 1912782 w 2881432"/>
                <a:gd name="connsiteY7" fmla="*/ 192333 h 1614516"/>
                <a:gd name="connsiteX8" fmla="*/ 1771205 w 2881432"/>
                <a:gd name="connsiteY8" fmla="*/ 192279 h 1614516"/>
                <a:gd name="connsiteX9" fmla="*/ 1703983 w 2881432"/>
                <a:gd name="connsiteY9" fmla="*/ 197660 h 1614516"/>
                <a:gd name="connsiteX10" fmla="*/ 1679216 w 2881432"/>
                <a:gd name="connsiteY10" fmla="*/ 186100 h 1614516"/>
                <a:gd name="connsiteX11" fmla="*/ 1436132 w 2881432"/>
                <a:gd name="connsiteY11" fmla="*/ 140117 h 1614516"/>
                <a:gd name="connsiteX12" fmla="*/ 1953906 w 2881432"/>
                <a:gd name="connsiteY12" fmla="*/ 5 h 1614516"/>
                <a:gd name="connsiteX13" fmla="*/ 2868625 w 2881432"/>
                <a:gd name="connsiteY13" fmla="*/ 424651 h 1614516"/>
                <a:gd name="connsiteX14" fmla="*/ 1631135 w 2881432"/>
                <a:gd name="connsiteY14" fmla="*/ 1517910 h 1614516"/>
                <a:gd name="connsiteX15" fmla="*/ 12807 w 2881432"/>
                <a:gd name="connsiteY15" fmla="*/ 1189865 h 1614516"/>
                <a:gd name="connsiteX16" fmla="*/ 1250298 w 2881432"/>
                <a:gd name="connsiteY16" fmla="*/ 96606 h 1614516"/>
                <a:gd name="connsiteX17" fmla="*/ 1953906 w 2881432"/>
                <a:gd name="connsiteY17" fmla="*/ 5 h 16145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881432" h="1614516">
                  <a:moveTo>
                    <a:pt x="1436132" y="140117"/>
                  </a:moveTo>
                  <a:cubicBezTo>
                    <a:pt x="1253066" y="140117"/>
                    <a:pt x="1087331" y="214319"/>
                    <a:pt x="967362" y="334288"/>
                  </a:cubicBezTo>
                  <a:lnTo>
                    <a:pt x="899763" y="416218"/>
                  </a:lnTo>
                  <a:lnTo>
                    <a:pt x="736580" y="507496"/>
                  </a:lnTo>
                  <a:cubicBezTo>
                    <a:pt x="480433" y="670720"/>
                    <a:pt x="336521" y="869468"/>
                    <a:pt x="381944" y="1038985"/>
                  </a:cubicBezTo>
                  <a:cubicBezTo>
                    <a:pt x="454619" y="1310213"/>
                    <a:pt x="984465" y="1403900"/>
                    <a:pt x="1565387" y="1248242"/>
                  </a:cubicBezTo>
                  <a:cubicBezTo>
                    <a:pt x="2146309" y="1092584"/>
                    <a:pt x="2558326" y="746526"/>
                    <a:pt x="2485651" y="475299"/>
                  </a:cubicBezTo>
                  <a:cubicBezTo>
                    <a:pt x="2440229" y="305781"/>
                    <a:pt x="2216223" y="205616"/>
                    <a:pt x="1912782" y="192333"/>
                  </a:cubicBezTo>
                  <a:cubicBezTo>
                    <a:pt x="1867266" y="190341"/>
                    <a:pt x="1819962" y="190303"/>
                    <a:pt x="1771205" y="192279"/>
                  </a:cubicBezTo>
                  <a:lnTo>
                    <a:pt x="1703983" y="197660"/>
                  </a:lnTo>
                  <a:lnTo>
                    <a:pt x="1679216" y="186100"/>
                  </a:lnTo>
                  <a:cubicBezTo>
                    <a:pt x="1603948" y="156422"/>
                    <a:pt x="1521945" y="140117"/>
                    <a:pt x="1436132" y="140117"/>
                  </a:cubicBezTo>
                  <a:close/>
                  <a:moveTo>
                    <a:pt x="1953906" y="5"/>
                  </a:moveTo>
                  <a:cubicBezTo>
                    <a:pt x="2431266" y="1078"/>
                    <a:pt x="2796324" y="154819"/>
                    <a:pt x="2868625" y="424651"/>
                  </a:cubicBezTo>
                  <a:cubicBezTo>
                    <a:pt x="2973790" y="817133"/>
                    <a:pt x="2419746" y="1306602"/>
                    <a:pt x="1631135" y="1517910"/>
                  </a:cubicBezTo>
                  <a:cubicBezTo>
                    <a:pt x="842523" y="1729218"/>
                    <a:pt x="117972" y="1582347"/>
                    <a:pt x="12807" y="1189865"/>
                  </a:cubicBezTo>
                  <a:cubicBezTo>
                    <a:pt x="-92358" y="797383"/>
                    <a:pt x="461686" y="307914"/>
                    <a:pt x="1250298" y="96606"/>
                  </a:cubicBezTo>
                  <a:cubicBezTo>
                    <a:pt x="1496739" y="30572"/>
                    <a:pt x="1736924" y="-484"/>
                    <a:pt x="1953906" y="5"/>
                  </a:cubicBez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0" name="グループ化 19">
            <a:extLst>
              <a:ext uri="{FF2B5EF4-FFF2-40B4-BE49-F238E27FC236}">
                <a16:creationId xmlns:a16="http://schemas.microsoft.com/office/drawing/2014/main" id="{445C5CA7-B063-49EF-AD0E-9BBA92D99493}"/>
              </a:ext>
            </a:extLst>
          </p:cNvPr>
          <p:cNvGrpSpPr/>
          <p:nvPr/>
        </p:nvGrpSpPr>
        <p:grpSpPr>
          <a:xfrm>
            <a:off x="4128811" y="3147750"/>
            <a:ext cx="1648377" cy="802636"/>
            <a:chOff x="3516375" y="2733672"/>
            <a:chExt cx="2873252" cy="1399058"/>
          </a:xfrm>
        </p:grpSpPr>
        <p:sp>
          <p:nvSpPr>
            <p:cNvPr id="21" name="楕円 20">
              <a:extLst>
                <a:ext uri="{FF2B5EF4-FFF2-40B4-BE49-F238E27FC236}">
                  <a16:creationId xmlns:a16="http://schemas.microsoft.com/office/drawing/2014/main" id="{9DD49F55-90B4-479B-9ACC-288BA4545543}"/>
                </a:ext>
              </a:extLst>
            </p:cNvPr>
            <p:cNvSpPr/>
            <p:nvPr/>
          </p:nvSpPr>
          <p:spPr>
            <a:xfrm>
              <a:off x="4285475" y="2766060"/>
              <a:ext cx="1325880" cy="1325880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2" name="フリーフォーム: 図形 21">
              <a:extLst>
                <a:ext uri="{FF2B5EF4-FFF2-40B4-BE49-F238E27FC236}">
                  <a16:creationId xmlns:a16="http://schemas.microsoft.com/office/drawing/2014/main" id="{026099EE-7333-4BDC-97B6-309479B80E94}"/>
                </a:ext>
              </a:extLst>
            </p:cNvPr>
            <p:cNvSpPr/>
            <p:nvPr/>
          </p:nvSpPr>
          <p:spPr>
            <a:xfrm>
              <a:off x="3516375" y="2733672"/>
              <a:ext cx="2873252" cy="1399058"/>
            </a:xfrm>
            <a:custGeom>
              <a:avLst/>
              <a:gdLst>
                <a:gd name="connsiteX0" fmla="*/ 2104886 w 2873252"/>
                <a:gd name="connsiteY0" fmla="*/ 82 h 1399058"/>
                <a:gd name="connsiteX1" fmla="*/ 2864535 w 2873252"/>
                <a:gd name="connsiteY1" fmla="*/ 316922 h 1399058"/>
                <a:gd name="connsiteX2" fmla="*/ 1593516 w 2873252"/>
                <a:gd name="connsiteY2" fmla="*/ 1285055 h 1399058"/>
                <a:gd name="connsiteX3" fmla="*/ 8717 w 2873252"/>
                <a:gd name="connsiteY3" fmla="*/ 1082136 h 1399058"/>
                <a:gd name="connsiteX4" fmla="*/ 736257 w 2873252"/>
                <a:gd name="connsiteY4" fmla="*/ 308944 h 1399058"/>
                <a:gd name="connsiteX5" fmla="*/ 987403 w 2873252"/>
                <a:gd name="connsiteY5" fmla="*/ 206176 h 1399058"/>
                <a:gd name="connsiteX6" fmla="*/ 930761 w 2873252"/>
                <a:gd name="connsiteY6" fmla="*/ 261483 h 1399058"/>
                <a:gd name="connsiteX7" fmla="*/ 865078 w 2873252"/>
                <a:gd name="connsiteY7" fmla="*/ 351570 h 1399058"/>
                <a:gd name="connsiteX8" fmla="*/ 823560 w 2873252"/>
                <a:gd name="connsiteY8" fmla="*/ 435179 h 1399058"/>
                <a:gd name="connsiteX9" fmla="*/ 751701 w 2873252"/>
                <a:gd name="connsiteY9" fmla="*/ 471467 h 1399058"/>
                <a:gd name="connsiteX10" fmla="*/ 377853 w 2873252"/>
                <a:gd name="connsiteY10" fmla="*/ 931256 h 1399058"/>
                <a:gd name="connsiteX11" fmla="*/ 1538127 w 2873252"/>
                <a:gd name="connsiteY11" fmla="*/ 1054044 h 1399058"/>
                <a:gd name="connsiteX12" fmla="*/ 2481561 w 2873252"/>
                <a:gd name="connsiteY12" fmla="*/ 367569 h 1399058"/>
                <a:gd name="connsiteX13" fmla="*/ 1927903 w 2873252"/>
                <a:gd name="connsiteY13" fmla="*/ 156305 h 1399058"/>
                <a:gd name="connsiteX14" fmla="*/ 1823538 w 2873252"/>
                <a:gd name="connsiteY14" fmla="*/ 160920 h 1399058"/>
                <a:gd name="connsiteX15" fmla="*/ 1815810 w 2873252"/>
                <a:gd name="connsiteY15" fmla="*/ 154697 h 1399058"/>
                <a:gd name="connsiteX16" fmla="*/ 1597721 w 2873252"/>
                <a:gd name="connsiteY16" fmla="*/ 53259 h 1399058"/>
                <a:gd name="connsiteX17" fmla="*/ 1576981 w 2873252"/>
                <a:gd name="connsiteY17" fmla="*/ 49291 h 1399058"/>
                <a:gd name="connsiteX18" fmla="*/ 1711404 w 2873252"/>
                <a:gd name="connsiteY18" fmla="*/ 26552 h 1399058"/>
                <a:gd name="connsiteX19" fmla="*/ 2104886 w 2873252"/>
                <a:gd name="connsiteY19" fmla="*/ 82 h 13990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873252" h="1399058">
                  <a:moveTo>
                    <a:pt x="2104886" y="82"/>
                  </a:moveTo>
                  <a:cubicBezTo>
                    <a:pt x="2512907" y="3531"/>
                    <a:pt x="2810379" y="114810"/>
                    <a:pt x="2864535" y="316922"/>
                  </a:cubicBezTo>
                  <a:cubicBezTo>
                    <a:pt x="2951183" y="640299"/>
                    <a:pt x="2382129" y="1073747"/>
                    <a:pt x="1593516" y="1285055"/>
                  </a:cubicBezTo>
                  <a:cubicBezTo>
                    <a:pt x="804905" y="1496363"/>
                    <a:pt x="95365" y="1405513"/>
                    <a:pt x="8717" y="1082136"/>
                  </a:cubicBezTo>
                  <a:cubicBezTo>
                    <a:pt x="-56270" y="839603"/>
                    <a:pt x="247577" y="535155"/>
                    <a:pt x="736257" y="308944"/>
                  </a:cubicBezTo>
                  <a:lnTo>
                    <a:pt x="987403" y="206176"/>
                  </a:lnTo>
                  <a:lnTo>
                    <a:pt x="930761" y="261483"/>
                  </a:lnTo>
                  <a:cubicBezTo>
                    <a:pt x="906449" y="289549"/>
                    <a:pt x="884456" y="319677"/>
                    <a:pt x="865078" y="351570"/>
                  </a:cubicBezTo>
                  <a:lnTo>
                    <a:pt x="823560" y="435179"/>
                  </a:lnTo>
                  <a:lnTo>
                    <a:pt x="751701" y="471467"/>
                  </a:lnTo>
                  <a:cubicBezTo>
                    <a:pt x="491390" y="619153"/>
                    <a:pt x="340429" y="791586"/>
                    <a:pt x="377853" y="931256"/>
                  </a:cubicBezTo>
                  <a:cubicBezTo>
                    <a:pt x="437732" y="1154728"/>
                    <a:pt x="957205" y="1209702"/>
                    <a:pt x="1538127" y="1054044"/>
                  </a:cubicBezTo>
                  <a:cubicBezTo>
                    <a:pt x="2119049" y="898386"/>
                    <a:pt x="2541440" y="591041"/>
                    <a:pt x="2481561" y="367569"/>
                  </a:cubicBezTo>
                  <a:cubicBezTo>
                    <a:pt x="2444135" y="227900"/>
                    <a:pt x="2227182" y="154049"/>
                    <a:pt x="1927903" y="156305"/>
                  </a:cubicBezTo>
                  <a:lnTo>
                    <a:pt x="1823538" y="160920"/>
                  </a:lnTo>
                  <a:lnTo>
                    <a:pt x="1815810" y="154697"/>
                  </a:lnTo>
                  <a:cubicBezTo>
                    <a:pt x="1750826" y="108485"/>
                    <a:pt x="1677154" y="73697"/>
                    <a:pt x="1597721" y="53259"/>
                  </a:cubicBezTo>
                  <a:lnTo>
                    <a:pt x="1576981" y="49291"/>
                  </a:lnTo>
                  <a:lnTo>
                    <a:pt x="1711404" y="26552"/>
                  </a:lnTo>
                  <a:cubicBezTo>
                    <a:pt x="1850124" y="7717"/>
                    <a:pt x="1982479" y="-953"/>
                    <a:pt x="2104886" y="82"/>
                  </a:cubicBez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3" name="グループ化 22">
            <a:extLst>
              <a:ext uri="{FF2B5EF4-FFF2-40B4-BE49-F238E27FC236}">
                <a16:creationId xmlns:a16="http://schemas.microsoft.com/office/drawing/2014/main" id="{0719AB2F-D4F7-4947-80C7-D477CDA6F54F}"/>
              </a:ext>
            </a:extLst>
          </p:cNvPr>
          <p:cNvGrpSpPr/>
          <p:nvPr/>
        </p:nvGrpSpPr>
        <p:grpSpPr>
          <a:xfrm>
            <a:off x="5995198" y="5069298"/>
            <a:ext cx="1652769" cy="918812"/>
            <a:chOff x="6712946" y="4895559"/>
            <a:chExt cx="2880908" cy="1601562"/>
          </a:xfrm>
        </p:grpSpPr>
        <p:sp>
          <p:nvSpPr>
            <p:cNvPr id="24" name="楕円 23">
              <a:extLst>
                <a:ext uri="{FF2B5EF4-FFF2-40B4-BE49-F238E27FC236}">
                  <a16:creationId xmlns:a16="http://schemas.microsoft.com/office/drawing/2014/main" id="{0F76512E-7C6A-436C-9C74-EB69DFA67400}"/>
                </a:ext>
              </a:extLst>
            </p:cNvPr>
            <p:cNvSpPr/>
            <p:nvPr/>
          </p:nvSpPr>
          <p:spPr>
            <a:xfrm>
              <a:off x="7485875" y="5029200"/>
              <a:ext cx="1325880" cy="1325880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5" name="フリーフォーム: 図形 24">
              <a:extLst>
                <a:ext uri="{FF2B5EF4-FFF2-40B4-BE49-F238E27FC236}">
                  <a16:creationId xmlns:a16="http://schemas.microsoft.com/office/drawing/2014/main" id="{B02C3715-44B2-4A40-A616-1D1733E254C1}"/>
                </a:ext>
              </a:extLst>
            </p:cNvPr>
            <p:cNvSpPr/>
            <p:nvPr/>
          </p:nvSpPr>
          <p:spPr>
            <a:xfrm>
              <a:off x="6712946" y="4895559"/>
              <a:ext cx="2880908" cy="1601562"/>
            </a:xfrm>
            <a:custGeom>
              <a:avLst/>
              <a:gdLst>
                <a:gd name="connsiteX0" fmla="*/ 1435869 w 2880908"/>
                <a:gd name="connsiteY0" fmla="*/ 133642 h 1601562"/>
                <a:gd name="connsiteX1" fmla="*/ 886149 w 2880908"/>
                <a:gd name="connsiteY1" fmla="*/ 425926 h 1601562"/>
                <a:gd name="connsiteX2" fmla="*/ 878308 w 2880908"/>
                <a:gd name="connsiteY2" fmla="*/ 440372 h 1601562"/>
                <a:gd name="connsiteX3" fmla="*/ 832095 w 2880908"/>
                <a:gd name="connsiteY3" fmla="*/ 467263 h 1601562"/>
                <a:gd name="connsiteX4" fmla="*/ 536249 w 2880908"/>
                <a:gd name="connsiteY4" fmla="*/ 945567 h 1601562"/>
                <a:gd name="connsiteX5" fmla="*/ 1553839 w 2880908"/>
                <a:gd name="connsiteY5" fmla="*/ 1154122 h 1601562"/>
                <a:gd name="connsiteX6" fmla="*/ 2330821 w 2880908"/>
                <a:gd name="connsiteY6" fmla="*/ 464713 h 1601562"/>
                <a:gd name="connsiteX7" fmla="*/ 1795923 w 2880908"/>
                <a:gd name="connsiteY7" fmla="*/ 196488 h 1601562"/>
                <a:gd name="connsiteX8" fmla="*/ 1716949 w 2880908"/>
                <a:gd name="connsiteY8" fmla="*/ 197360 h 1601562"/>
                <a:gd name="connsiteX9" fmla="*/ 1678953 w 2880908"/>
                <a:gd name="connsiteY9" fmla="*/ 179626 h 1601562"/>
                <a:gd name="connsiteX10" fmla="*/ 1435869 w 2880908"/>
                <a:gd name="connsiteY10" fmla="*/ 133642 h 1601562"/>
                <a:gd name="connsiteX11" fmla="*/ 1955378 w 2880908"/>
                <a:gd name="connsiteY11" fmla="*/ 0 h 1601562"/>
                <a:gd name="connsiteX12" fmla="*/ 2868363 w 2880908"/>
                <a:gd name="connsiteY12" fmla="*/ 418174 h 1601562"/>
                <a:gd name="connsiteX13" fmla="*/ 1628900 w 2880908"/>
                <a:gd name="connsiteY13" fmla="*/ 1504073 h 1601562"/>
                <a:gd name="connsiteX14" fmla="*/ 12545 w 2880908"/>
                <a:gd name="connsiteY14" fmla="*/ 1183388 h 1601562"/>
                <a:gd name="connsiteX15" fmla="*/ 1252007 w 2880908"/>
                <a:gd name="connsiteY15" fmla="*/ 97489 h 1601562"/>
                <a:gd name="connsiteX16" fmla="*/ 1955378 w 2880908"/>
                <a:gd name="connsiteY16" fmla="*/ 0 h 16015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880908" h="1601562">
                  <a:moveTo>
                    <a:pt x="1435869" y="133642"/>
                  </a:moveTo>
                  <a:cubicBezTo>
                    <a:pt x="1207037" y="133642"/>
                    <a:pt x="1005284" y="249583"/>
                    <a:pt x="886149" y="425926"/>
                  </a:cubicBezTo>
                  <a:lnTo>
                    <a:pt x="878308" y="440372"/>
                  </a:lnTo>
                  <a:lnTo>
                    <a:pt x="832095" y="467263"/>
                  </a:lnTo>
                  <a:cubicBezTo>
                    <a:pt x="615035" y="611902"/>
                    <a:pt x="494722" y="790589"/>
                    <a:pt x="536249" y="945567"/>
                  </a:cubicBezTo>
                  <a:cubicBezTo>
                    <a:pt x="602690" y="1193533"/>
                    <a:pt x="1058281" y="1286906"/>
                    <a:pt x="1553839" y="1154122"/>
                  </a:cubicBezTo>
                  <a:cubicBezTo>
                    <a:pt x="2049397" y="1021337"/>
                    <a:pt x="2397263" y="712679"/>
                    <a:pt x="2330821" y="464713"/>
                  </a:cubicBezTo>
                  <a:cubicBezTo>
                    <a:pt x="2287219" y="301985"/>
                    <a:pt x="2076024" y="205835"/>
                    <a:pt x="1795923" y="196488"/>
                  </a:cubicBezTo>
                  <a:lnTo>
                    <a:pt x="1716949" y="197360"/>
                  </a:lnTo>
                  <a:lnTo>
                    <a:pt x="1678953" y="179626"/>
                  </a:lnTo>
                  <a:cubicBezTo>
                    <a:pt x="1603686" y="149946"/>
                    <a:pt x="1521682" y="133642"/>
                    <a:pt x="1435869" y="133642"/>
                  </a:cubicBezTo>
                  <a:close/>
                  <a:moveTo>
                    <a:pt x="1955378" y="0"/>
                  </a:moveTo>
                  <a:cubicBezTo>
                    <a:pt x="2432404" y="-174"/>
                    <a:pt x="2796811" y="151138"/>
                    <a:pt x="2868363" y="418174"/>
                  </a:cubicBezTo>
                  <a:cubicBezTo>
                    <a:pt x="2972439" y="806591"/>
                    <a:pt x="2417512" y="1292765"/>
                    <a:pt x="1628900" y="1504073"/>
                  </a:cubicBezTo>
                  <a:cubicBezTo>
                    <a:pt x="840288" y="1715381"/>
                    <a:pt x="116621" y="1571805"/>
                    <a:pt x="12545" y="1183388"/>
                  </a:cubicBezTo>
                  <a:cubicBezTo>
                    <a:pt x="-91531" y="794971"/>
                    <a:pt x="463396" y="308798"/>
                    <a:pt x="1252007" y="97489"/>
                  </a:cubicBezTo>
                  <a:cubicBezTo>
                    <a:pt x="1498448" y="31456"/>
                    <a:pt x="1738548" y="78"/>
                    <a:pt x="1955378" y="0"/>
                  </a:cubicBez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6" name="グループ化 25">
            <a:extLst>
              <a:ext uri="{FF2B5EF4-FFF2-40B4-BE49-F238E27FC236}">
                <a16:creationId xmlns:a16="http://schemas.microsoft.com/office/drawing/2014/main" id="{19AF59A9-1487-48AD-892C-054119B8D445}"/>
              </a:ext>
            </a:extLst>
          </p:cNvPr>
          <p:cNvGrpSpPr/>
          <p:nvPr/>
        </p:nvGrpSpPr>
        <p:grpSpPr>
          <a:xfrm>
            <a:off x="4128811" y="5127386"/>
            <a:ext cx="1648377" cy="802636"/>
            <a:chOff x="3516375" y="4996813"/>
            <a:chExt cx="2873252" cy="1399058"/>
          </a:xfrm>
        </p:grpSpPr>
        <p:sp>
          <p:nvSpPr>
            <p:cNvPr id="27" name="楕円 26">
              <a:extLst>
                <a:ext uri="{FF2B5EF4-FFF2-40B4-BE49-F238E27FC236}">
                  <a16:creationId xmlns:a16="http://schemas.microsoft.com/office/drawing/2014/main" id="{26AAF99C-E3E6-4139-BD5B-BBF3C63D4E32}"/>
                </a:ext>
              </a:extLst>
            </p:cNvPr>
            <p:cNvSpPr/>
            <p:nvPr/>
          </p:nvSpPr>
          <p:spPr>
            <a:xfrm>
              <a:off x="4285475" y="5029200"/>
              <a:ext cx="1325880" cy="1325880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フリーフォーム: 図形 27">
              <a:extLst>
                <a:ext uri="{FF2B5EF4-FFF2-40B4-BE49-F238E27FC236}">
                  <a16:creationId xmlns:a16="http://schemas.microsoft.com/office/drawing/2014/main" id="{B9071697-8EB1-4815-B2F4-2AD6DF07504B}"/>
                </a:ext>
              </a:extLst>
            </p:cNvPr>
            <p:cNvSpPr/>
            <p:nvPr/>
          </p:nvSpPr>
          <p:spPr>
            <a:xfrm>
              <a:off x="3516375" y="4996813"/>
              <a:ext cx="2873252" cy="1399058"/>
            </a:xfrm>
            <a:custGeom>
              <a:avLst/>
              <a:gdLst>
                <a:gd name="connsiteX0" fmla="*/ 2104886 w 2873252"/>
                <a:gd name="connsiteY0" fmla="*/ 82 h 1399058"/>
                <a:gd name="connsiteX1" fmla="*/ 2864535 w 2873252"/>
                <a:gd name="connsiteY1" fmla="*/ 316922 h 1399058"/>
                <a:gd name="connsiteX2" fmla="*/ 1593517 w 2873252"/>
                <a:gd name="connsiteY2" fmla="*/ 1285055 h 1399058"/>
                <a:gd name="connsiteX3" fmla="*/ 8717 w 2873252"/>
                <a:gd name="connsiteY3" fmla="*/ 1082136 h 1399058"/>
                <a:gd name="connsiteX4" fmla="*/ 736257 w 2873252"/>
                <a:gd name="connsiteY4" fmla="*/ 308945 h 1399058"/>
                <a:gd name="connsiteX5" fmla="*/ 988537 w 2873252"/>
                <a:gd name="connsiteY5" fmla="*/ 205713 h 1399058"/>
                <a:gd name="connsiteX6" fmla="*/ 963271 w 2873252"/>
                <a:gd name="connsiteY6" fmla="*/ 226560 h 1399058"/>
                <a:gd name="connsiteX7" fmla="*/ 821198 w 2873252"/>
                <a:gd name="connsiteY7" fmla="*/ 437283 h 1399058"/>
                <a:gd name="connsiteX8" fmla="*/ 806379 w 2873252"/>
                <a:gd name="connsiteY8" fmla="*/ 485021 h 1399058"/>
                <a:gd name="connsiteX9" fmla="*/ 682507 w 2873252"/>
                <a:gd name="connsiteY9" fmla="*/ 565278 h 1399058"/>
                <a:gd name="connsiteX10" fmla="*/ 473538 w 2873252"/>
                <a:gd name="connsiteY10" fmla="*/ 905618 h 1399058"/>
                <a:gd name="connsiteX11" fmla="*/ 1530238 w 2873252"/>
                <a:gd name="connsiteY11" fmla="*/ 1024603 h 1399058"/>
                <a:gd name="connsiteX12" fmla="*/ 2385876 w 2873252"/>
                <a:gd name="connsiteY12" fmla="*/ 393209 h 1399058"/>
                <a:gd name="connsiteX13" fmla="*/ 1880946 w 2873252"/>
                <a:gd name="connsiteY13" fmla="*/ 195054 h 1399058"/>
                <a:gd name="connsiteX14" fmla="*/ 1866633 w 2873252"/>
                <a:gd name="connsiteY14" fmla="*/ 195626 h 1399058"/>
                <a:gd name="connsiteX15" fmla="*/ 1815809 w 2873252"/>
                <a:gd name="connsiteY15" fmla="*/ 154699 h 1399058"/>
                <a:gd name="connsiteX16" fmla="*/ 1597720 w 2873252"/>
                <a:gd name="connsiteY16" fmla="*/ 53260 h 1399058"/>
                <a:gd name="connsiteX17" fmla="*/ 1576977 w 2873252"/>
                <a:gd name="connsiteY17" fmla="*/ 49291 h 1399058"/>
                <a:gd name="connsiteX18" fmla="*/ 1711404 w 2873252"/>
                <a:gd name="connsiteY18" fmla="*/ 26552 h 1399058"/>
                <a:gd name="connsiteX19" fmla="*/ 2104886 w 2873252"/>
                <a:gd name="connsiteY19" fmla="*/ 82 h 13990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873252" h="1399058">
                  <a:moveTo>
                    <a:pt x="2104886" y="82"/>
                  </a:moveTo>
                  <a:cubicBezTo>
                    <a:pt x="2512907" y="3531"/>
                    <a:pt x="2810379" y="114811"/>
                    <a:pt x="2864535" y="316922"/>
                  </a:cubicBezTo>
                  <a:cubicBezTo>
                    <a:pt x="2951183" y="640300"/>
                    <a:pt x="2382129" y="1073747"/>
                    <a:pt x="1593517" y="1285055"/>
                  </a:cubicBezTo>
                  <a:cubicBezTo>
                    <a:pt x="804905" y="1496363"/>
                    <a:pt x="95365" y="1405514"/>
                    <a:pt x="8717" y="1082136"/>
                  </a:cubicBezTo>
                  <a:cubicBezTo>
                    <a:pt x="-56270" y="839603"/>
                    <a:pt x="247577" y="535156"/>
                    <a:pt x="736257" y="308945"/>
                  </a:cubicBezTo>
                  <a:lnTo>
                    <a:pt x="988537" y="205713"/>
                  </a:lnTo>
                  <a:lnTo>
                    <a:pt x="963271" y="226560"/>
                  </a:lnTo>
                  <a:cubicBezTo>
                    <a:pt x="903287" y="286544"/>
                    <a:pt x="854744" y="357970"/>
                    <a:pt x="821198" y="437283"/>
                  </a:cubicBezTo>
                  <a:lnTo>
                    <a:pt x="806379" y="485021"/>
                  </a:lnTo>
                  <a:lnTo>
                    <a:pt x="682507" y="565278"/>
                  </a:lnTo>
                  <a:cubicBezTo>
                    <a:pt x="527666" y="679538"/>
                    <a:pt x="445777" y="802012"/>
                    <a:pt x="473538" y="905618"/>
                  </a:cubicBezTo>
                  <a:cubicBezTo>
                    <a:pt x="529060" y="1112830"/>
                    <a:pt x="1002161" y="1166101"/>
                    <a:pt x="1530238" y="1024603"/>
                  </a:cubicBezTo>
                  <a:cubicBezTo>
                    <a:pt x="2058315" y="883106"/>
                    <a:pt x="2441398" y="600420"/>
                    <a:pt x="2385876" y="393209"/>
                  </a:cubicBezTo>
                  <a:cubicBezTo>
                    <a:pt x="2351175" y="263702"/>
                    <a:pt x="2153355" y="194328"/>
                    <a:pt x="1880946" y="195054"/>
                  </a:cubicBezTo>
                  <a:lnTo>
                    <a:pt x="1866633" y="195626"/>
                  </a:lnTo>
                  <a:lnTo>
                    <a:pt x="1815809" y="154699"/>
                  </a:lnTo>
                  <a:cubicBezTo>
                    <a:pt x="1750825" y="108487"/>
                    <a:pt x="1677153" y="73697"/>
                    <a:pt x="1597720" y="53260"/>
                  </a:cubicBezTo>
                  <a:lnTo>
                    <a:pt x="1576977" y="49291"/>
                  </a:lnTo>
                  <a:lnTo>
                    <a:pt x="1711404" y="26552"/>
                  </a:lnTo>
                  <a:cubicBezTo>
                    <a:pt x="1850124" y="7718"/>
                    <a:pt x="1982479" y="-952"/>
                    <a:pt x="2104886" y="82"/>
                  </a:cubicBez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9" name="グループ化 28">
            <a:extLst>
              <a:ext uri="{FF2B5EF4-FFF2-40B4-BE49-F238E27FC236}">
                <a16:creationId xmlns:a16="http://schemas.microsoft.com/office/drawing/2014/main" id="{AE1453B2-15C6-4CBA-BC0E-3B87BEE22787}"/>
              </a:ext>
            </a:extLst>
          </p:cNvPr>
          <p:cNvGrpSpPr/>
          <p:nvPr/>
        </p:nvGrpSpPr>
        <p:grpSpPr>
          <a:xfrm>
            <a:off x="2269668" y="1267411"/>
            <a:ext cx="1641133" cy="760654"/>
            <a:chOff x="390867" y="647700"/>
            <a:chExt cx="2860626" cy="1325880"/>
          </a:xfrm>
        </p:grpSpPr>
        <p:sp>
          <p:nvSpPr>
            <p:cNvPr id="30" name="楕円 29">
              <a:extLst>
                <a:ext uri="{FF2B5EF4-FFF2-40B4-BE49-F238E27FC236}">
                  <a16:creationId xmlns:a16="http://schemas.microsoft.com/office/drawing/2014/main" id="{9B42368E-D8FC-44B6-9005-342581DA6587}"/>
                </a:ext>
              </a:extLst>
            </p:cNvPr>
            <p:cNvSpPr/>
            <p:nvPr/>
          </p:nvSpPr>
          <p:spPr>
            <a:xfrm>
              <a:off x="1153655" y="647700"/>
              <a:ext cx="1325880" cy="1325880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1" name="フリーフォーム: 図形 30">
              <a:extLst>
                <a:ext uri="{FF2B5EF4-FFF2-40B4-BE49-F238E27FC236}">
                  <a16:creationId xmlns:a16="http://schemas.microsoft.com/office/drawing/2014/main" id="{368E5BBF-6FAF-47CB-BB6B-F3D1ADDE6447}"/>
                </a:ext>
              </a:extLst>
            </p:cNvPr>
            <p:cNvSpPr/>
            <p:nvPr/>
          </p:nvSpPr>
          <p:spPr>
            <a:xfrm>
              <a:off x="390867" y="824460"/>
              <a:ext cx="2860626" cy="980760"/>
            </a:xfrm>
            <a:custGeom>
              <a:avLst/>
              <a:gdLst>
                <a:gd name="connsiteX0" fmla="*/ 2568409 w 2860626"/>
                <a:gd name="connsiteY0" fmla="*/ 1635 h 980760"/>
                <a:gd name="connsiteX1" fmla="*/ 2858222 w 2860626"/>
                <a:gd name="connsiteY1" fmla="*/ 107773 h 980760"/>
                <a:gd name="connsiteX2" fmla="*/ 1512494 w 2860626"/>
                <a:gd name="connsiteY2" fmla="*/ 797084 h 980760"/>
                <a:gd name="connsiteX3" fmla="*/ 2404 w 2860626"/>
                <a:gd name="connsiteY3" fmla="*/ 872987 h 980760"/>
                <a:gd name="connsiteX4" fmla="*/ 563810 w 2860626"/>
                <a:gd name="connsiteY4" fmla="*/ 449976 h 980760"/>
                <a:gd name="connsiteX5" fmla="*/ 774883 w 2860626"/>
                <a:gd name="connsiteY5" fmla="*/ 366193 h 980760"/>
                <a:gd name="connsiteX6" fmla="*/ 770659 w 2860626"/>
                <a:gd name="connsiteY6" fmla="*/ 408094 h 980760"/>
                <a:gd name="connsiteX7" fmla="*/ 657023 w 2860626"/>
                <a:gd name="connsiteY7" fmla="*/ 450641 h 980760"/>
                <a:gd name="connsiteX8" fmla="*/ 143369 w 2860626"/>
                <a:gd name="connsiteY8" fmla="*/ 791061 h 980760"/>
                <a:gd name="connsiteX9" fmla="*/ 1484532 w 2860626"/>
                <a:gd name="connsiteY9" fmla="*/ 676250 h 980760"/>
                <a:gd name="connsiteX10" fmla="*/ 2703418 w 2860626"/>
                <a:gd name="connsiteY10" fmla="*/ 105098 h 980760"/>
                <a:gd name="connsiteX11" fmla="*/ 2450627 w 2860626"/>
                <a:gd name="connsiteY11" fmla="*/ 36101 h 980760"/>
                <a:gd name="connsiteX12" fmla="*/ 1979770 w 2860626"/>
                <a:gd name="connsiteY12" fmla="*/ 83961 h 980760"/>
                <a:gd name="connsiteX13" fmla="*/ 1954603 w 2860626"/>
                <a:gd name="connsiteY13" fmla="*/ 88849 h 980760"/>
                <a:gd name="connsiteX14" fmla="*/ 1937284 w 2860626"/>
                <a:gd name="connsiteY14" fmla="*/ 64489 h 980760"/>
                <a:gd name="connsiteX15" fmla="*/ 1930787 w 2860626"/>
                <a:gd name="connsiteY15" fmla="*/ 57673 h 980760"/>
                <a:gd name="connsiteX16" fmla="*/ 2038676 w 2860626"/>
                <a:gd name="connsiteY16" fmla="*/ 38320 h 980760"/>
                <a:gd name="connsiteX17" fmla="*/ 2568409 w 2860626"/>
                <a:gd name="connsiteY17" fmla="*/ 1635 h 9807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860626" h="980760">
                  <a:moveTo>
                    <a:pt x="2568409" y="1635"/>
                  </a:moveTo>
                  <a:cubicBezTo>
                    <a:pt x="2735488" y="9331"/>
                    <a:pt x="2841201" y="44253"/>
                    <a:pt x="2858222" y="107773"/>
                  </a:cubicBezTo>
                  <a:cubicBezTo>
                    <a:pt x="2903609" y="277161"/>
                    <a:pt x="2301105" y="585776"/>
                    <a:pt x="1512494" y="797084"/>
                  </a:cubicBezTo>
                  <a:cubicBezTo>
                    <a:pt x="723882" y="1008391"/>
                    <a:pt x="47791" y="1042375"/>
                    <a:pt x="2404" y="872987"/>
                  </a:cubicBezTo>
                  <a:cubicBezTo>
                    <a:pt x="-25963" y="767120"/>
                    <a:pt x="198752" y="606866"/>
                    <a:pt x="563810" y="449976"/>
                  </a:cubicBezTo>
                  <a:lnTo>
                    <a:pt x="774883" y="366193"/>
                  </a:lnTo>
                  <a:lnTo>
                    <a:pt x="770659" y="408094"/>
                  </a:lnTo>
                  <a:lnTo>
                    <a:pt x="657023" y="450641"/>
                  </a:lnTo>
                  <a:cubicBezTo>
                    <a:pt x="327521" y="582878"/>
                    <a:pt x="122265" y="712301"/>
                    <a:pt x="143369" y="791061"/>
                  </a:cubicBezTo>
                  <a:cubicBezTo>
                    <a:pt x="177135" y="917077"/>
                    <a:pt x="777594" y="865674"/>
                    <a:pt x="1484532" y="676250"/>
                  </a:cubicBezTo>
                  <a:cubicBezTo>
                    <a:pt x="2191470" y="486827"/>
                    <a:pt x="2737184" y="231113"/>
                    <a:pt x="2703418" y="105098"/>
                  </a:cubicBezTo>
                  <a:cubicBezTo>
                    <a:pt x="2690756" y="57842"/>
                    <a:pt x="2598403" y="35535"/>
                    <a:pt x="2450627" y="36101"/>
                  </a:cubicBezTo>
                  <a:cubicBezTo>
                    <a:pt x="2327481" y="36572"/>
                    <a:pt x="2165847" y="52927"/>
                    <a:pt x="1979770" y="83961"/>
                  </a:cubicBezTo>
                  <a:lnTo>
                    <a:pt x="1954603" y="88849"/>
                  </a:lnTo>
                  <a:lnTo>
                    <a:pt x="1937284" y="64489"/>
                  </a:lnTo>
                  <a:lnTo>
                    <a:pt x="1930787" y="57673"/>
                  </a:lnTo>
                  <a:lnTo>
                    <a:pt x="2038676" y="38320"/>
                  </a:lnTo>
                  <a:cubicBezTo>
                    <a:pt x="2247327" y="7716"/>
                    <a:pt x="2429176" y="-4778"/>
                    <a:pt x="2568409" y="1635"/>
                  </a:cubicBez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2" name="グループ化 31">
            <a:extLst>
              <a:ext uri="{FF2B5EF4-FFF2-40B4-BE49-F238E27FC236}">
                <a16:creationId xmlns:a16="http://schemas.microsoft.com/office/drawing/2014/main" id="{1C23F593-8FA5-45F7-9B78-16AD3E4F55D2}"/>
              </a:ext>
            </a:extLst>
          </p:cNvPr>
          <p:cNvGrpSpPr/>
          <p:nvPr/>
        </p:nvGrpSpPr>
        <p:grpSpPr>
          <a:xfrm>
            <a:off x="2269176" y="3168741"/>
            <a:ext cx="1642116" cy="760654"/>
            <a:chOff x="306190" y="2766060"/>
            <a:chExt cx="2862339" cy="1325880"/>
          </a:xfrm>
        </p:grpSpPr>
        <p:sp>
          <p:nvSpPr>
            <p:cNvPr id="33" name="楕円 32">
              <a:extLst>
                <a:ext uri="{FF2B5EF4-FFF2-40B4-BE49-F238E27FC236}">
                  <a16:creationId xmlns:a16="http://schemas.microsoft.com/office/drawing/2014/main" id="{BF133107-BF29-4B47-B5DC-A33594880219}"/>
                </a:ext>
              </a:extLst>
            </p:cNvPr>
            <p:cNvSpPr/>
            <p:nvPr/>
          </p:nvSpPr>
          <p:spPr>
            <a:xfrm>
              <a:off x="1069835" y="2766060"/>
              <a:ext cx="1325880" cy="1325880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4" name="フリーフォーム: 図形 33">
              <a:extLst>
                <a:ext uri="{FF2B5EF4-FFF2-40B4-BE49-F238E27FC236}">
                  <a16:creationId xmlns:a16="http://schemas.microsoft.com/office/drawing/2014/main" id="{E096A448-F61C-47C6-964D-FC1E3DC44B23}"/>
                </a:ext>
              </a:extLst>
            </p:cNvPr>
            <p:cNvSpPr/>
            <p:nvPr/>
          </p:nvSpPr>
          <p:spPr>
            <a:xfrm>
              <a:off x="306190" y="2909662"/>
              <a:ext cx="2862339" cy="1047076"/>
            </a:xfrm>
            <a:custGeom>
              <a:avLst/>
              <a:gdLst>
                <a:gd name="connsiteX0" fmla="*/ 2373146 w 2862339"/>
                <a:gd name="connsiteY0" fmla="*/ 306 h 1047076"/>
                <a:gd name="connsiteX1" fmla="*/ 2859078 w 2862339"/>
                <a:gd name="connsiteY1" fmla="*/ 140931 h 1047076"/>
                <a:gd name="connsiteX2" fmla="*/ 1526922 w 2862339"/>
                <a:gd name="connsiteY2" fmla="*/ 880893 h 1047076"/>
                <a:gd name="connsiteX3" fmla="*/ 3261 w 2862339"/>
                <a:gd name="connsiteY3" fmla="*/ 906146 h 1047076"/>
                <a:gd name="connsiteX4" fmla="*/ 787135 w 2862339"/>
                <a:gd name="connsiteY4" fmla="*/ 343194 h 1047076"/>
                <a:gd name="connsiteX5" fmla="*/ 790709 w 2862339"/>
                <a:gd name="connsiteY5" fmla="*/ 341933 h 1047076"/>
                <a:gd name="connsiteX6" fmla="*/ 777113 w 2862339"/>
                <a:gd name="connsiteY6" fmla="*/ 385732 h 1047076"/>
                <a:gd name="connsiteX7" fmla="*/ 772605 w 2862339"/>
                <a:gd name="connsiteY7" fmla="*/ 430452 h 1047076"/>
                <a:gd name="connsiteX8" fmla="*/ 633689 w 2862339"/>
                <a:gd name="connsiteY8" fmla="*/ 498095 h 1047076"/>
                <a:gd name="connsiteX9" fmla="*/ 372397 w 2862339"/>
                <a:gd name="connsiteY9" fmla="*/ 755266 h 1047076"/>
                <a:gd name="connsiteX10" fmla="*/ 1490421 w 2862339"/>
                <a:gd name="connsiteY10" fmla="*/ 720374 h 1047076"/>
                <a:gd name="connsiteX11" fmla="*/ 2476104 w 2862339"/>
                <a:gd name="connsiteY11" fmla="*/ 191579 h 1047076"/>
                <a:gd name="connsiteX12" fmla="*/ 2121234 w 2862339"/>
                <a:gd name="connsiteY12" fmla="*/ 99508 h 1047076"/>
                <a:gd name="connsiteX13" fmla="*/ 1957482 w 2862339"/>
                <a:gd name="connsiteY13" fmla="*/ 111065 h 1047076"/>
                <a:gd name="connsiteX14" fmla="*/ 1948545 w 2862339"/>
                <a:gd name="connsiteY14" fmla="*/ 112279 h 1047076"/>
                <a:gd name="connsiteX15" fmla="*/ 1938141 w 2862339"/>
                <a:gd name="connsiteY15" fmla="*/ 97646 h 1047076"/>
                <a:gd name="connsiteX16" fmla="*/ 1889852 w 2862339"/>
                <a:gd name="connsiteY16" fmla="*/ 46996 h 1047076"/>
                <a:gd name="connsiteX17" fmla="*/ 1898747 w 2862339"/>
                <a:gd name="connsiteY17" fmla="*/ 45338 h 1047076"/>
                <a:gd name="connsiteX18" fmla="*/ 2373146 w 2862339"/>
                <a:gd name="connsiteY18" fmla="*/ 306 h 10470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2862339" h="1047076">
                  <a:moveTo>
                    <a:pt x="2373146" y="306"/>
                  </a:moveTo>
                  <a:cubicBezTo>
                    <a:pt x="2648875" y="-4263"/>
                    <a:pt x="2832637" y="42250"/>
                    <a:pt x="2859078" y="140931"/>
                  </a:cubicBezTo>
                  <a:cubicBezTo>
                    <a:pt x="2911961" y="338293"/>
                    <a:pt x="2315534" y="669585"/>
                    <a:pt x="1526922" y="880893"/>
                  </a:cubicBezTo>
                  <a:cubicBezTo>
                    <a:pt x="738311" y="1092201"/>
                    <a:pt x="56144" y="1103507"/>
                    <a:pt x="3261" y="906146"/>
                  </a:cubicBezTo>
                  <a:cubicBezTo>
                    <a:pt x="-36402" y="758124"/>
                    <a:pt x="289173" y="534767"/>
                    <a:pt x="787135" y="343194"/>
                  </a:cubicBezTo>
                  <a:lnTo>
                    <a:pt x="790709" y="341933"/>
                  </a:lnTo>
                  <a:lnTo>
                    <a:pt x="777113" y="385732"/>
                  </a:lnTo>
                  <a:lnTo>
                    <a:pt x="772605" y="430452"/>
                  </a:lnTo>
                  <a:lnTo>
                    <a:pt x="633689" y="498095"/>
                  </a:lnTo>
                  <a:cubicBezTo>
                    <a:pt x="455315" y="593788"/>
                    <a:pt x="354125" y="687072"/>
                    <a:pt x="372397" y="755266"/>
                  </a:cubicBezTo>
                  <a:cubicBezTo>
                    <a:pt x="408942" y="891654"/>
                    <a:pt x="909499" y="876032"/>
                    <a:pt x="1490421" y="720374"/>
                  </a:cubicBezTo>
                  <a:cubicBezTo>
                    <a:pt x="2071343" y="564716"/>
                    <a:pt x="2512649" y="327967"/>
                    <a:pt x="2476104" y="191579"/>
                  </a:cubicBezTo>
                  <a:cubicBezTo>
                    <a:pt x="2457832" y="123386"/>
                    <a:pt x="2323556" y="93194"/>
                    <a:pt x="2121234" y="99508"/>
                  </a:cubicBezTo>
                  <a:cubicBezTo>
                    <a:pt x="2070652" y="101086"/>
                    <a:pt x="2015819" y="104947"/>
                    <a:pt x="1957482" y="111065"/>
                  </a:cubicBezTo>
                  <a:lnTo>
                    <a:pt x="1948545" y="112279"/>
                  </a:lnTo>
                  <a:lnTo>
                    <a:pt x="1938141" y="97646"/>
                  </a:lnTo>
                  <a:lnTo>
                    <a:pt x="1889852" y="46996"/>
                  </a:lnTo>
                  <a:lnTo>
                    <a:pt x="1898747" y="45338"/>
                  </a:lnTo>
                  <a:cubicBezTo>
                    <a:pt x="2074425" y="17647"/>
                    <a:pt x="2235282" y="2591"/>
                    <a:pt x="2373146" y="306"/>
                  </a:cubicBez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5" name="グループ化 34">
            <a:extLst>
              <a:ext uri="{FF2B5EF4-FFF2-40B4-BE49-F238E27FC236}">
                <a16:creationId xmlns:a16="http://schemas.microsoft.com/office/drawing/2014/main" id="{3E336564-1D3F-4DAD-BDC3-407BBE7124FA}"/>
              </a:ext>
            </a:extLst>
          </p:cNvPr>
          <p:cNvGrpSpPr/>
          <p:nvPr/>
        </p:nvGrpSpPr>
        <p:grpSpPr>
          <a:xfrm>
            <a:off x="2268450" y="5148377"/>
            <a:ext cx="1643569" cy="760654"/>
            <a:chOff x="243964" y="5029200"/>
            <a:chExt cx="2864872" cy="1325880"/>
          </a:xfrm>
        </p:grpSpPr>
        <p:sp>
          <p:nvSpPr>
            <p:cNvPr id="36" name="楕円 35">
              <a:extLst>
                <a:ext uri="{FF2B5EF4-FFF2-40B4-BE49-F238E27FC236}">
                  <a16:creationId xmlns:a16="http://schemas.microsoft.com/office/drawing/2014/main" id="{C36AA1C7-644F-47FC-9377-EC672D3D7451}"/>
                </a:ext>
              </a:extLst>
            </p:cNvPr>
            <p:cNvSpPr/>
            <p:nvPr/>
          </p:nvSpPr>
          <p:spPr>
            <a:xfrm>
              <a:off x="1008875" y="5029200"/>
              <a:ext cx="1325880" cy="1325880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7" name="フリーフォーム: 図形 36">
              <a:extLst>
                <a:ext uri="{FF2B5EF4-FFF2-40B4-BE49-F238E27FC236}">
                  <a16:creationId xmlns:a16="http://schemas.microsoft.com/office/drawing/2014/main" id="{A8F45C12-0046-4A95-9763-4F2F16C002C9}"/>
                </a:ext>
              </a:extLst>
            </p:cNvPr>
            <p:cNvSpPr/>
            <p:nvPr/>
          </p:nvSpPr>
          <p:spPr>
            <a:xfrm>
              <a:off x="243964" y="5159365"/>
              <a:ext cx="2864872" cy="1138173"/>
            </a:xfrm>
            <a:custGeom>
              <a:avLst/>
              <a:gdLst>
                <a:gd name="connsiteX0" fmla="*/ 2362303 w 2864872"/>
                <a:gd name="connsiteY0" fmla="*/ 661 h 1138173"/>
                <a:gd name="connsiteX1" fmla="*/ 2860345 w 2864872"/>
                <a:gd name="connsiteY1" fmla="*/ 186480 h 1138173"/>
                <a:gd name="connsiteX2" fmla="*/ 1545315 w 2864872"/>
                <a:gd name="connsiteY2" fmla="*/ 990355 h 1138173"/>
                <a:gd name="connsiteX3" fmla="*/ 4527 w 2864872"/>
                <a:gd name="connsiteY3" fmla="*/ 951694 h 1138173"/>
                <a:gd name="connsiteX4" fmla="*/ 772622 w 2864872"/>
                <a:gd name="connsiteY4" fmla="*/ 329852 h 1138173"/>
                <a:gd name="connsiteX5" fmla="*/ 803421 w 2864872"/>
                <a:gd name="connsiteY5" fmla="*/ 318500 h 1138173"/>
                <a:gd name="connsiteX6" fmla="*/ 778380 w 2864872"/>
                <a:gd name="connsiteY6" fmla="*/ 399171 h 1138173"/>
                <a:gd name="connsiteX7" fmla="*/ 768294 w 2864872"/>
                <a:gd name="connsiteY7" fmla="*/ 499222 h 1138173"/>
                <a:gd name="connsiteX8" fmla="*/ 706208 w 2864872"/>
                <a:gd name="connsiteY8" fmla="*/ 529677 h 1138173"/>
                <a:gd name="connsiteX9" fmla="*/ 469348 w 2864872"/>
                <a:gd name="connsiteY9" fmla="*/ 765926 h 1138173"/>
                <a:gd name="connsiteX10" fmla="*/ 1486605 w 2864872"/>
                <a:gd name="connsiteY10" fmla="*/ 737704 h 1138173"/>
                <a:gd name="connsiteX11" fmla="*/ 2381686 w 2864872"/>
                <a:gd name="connsiteY11" fmla="*/ 253516 h 1138173"/>
                <a:gd name="connsiteX12" fmla="*/ 2058435 w 2864872"/>
                <a:gd name="connsiteY12" fmla="*/ 167348 h 1138173"/>
                <a:gd name="connsiteX13" fmla="*/ 1983036 w 2864872"/>
                <a:gd name="connsiteY13" fmla="*/ 172450 h 1138173"/>
                <a:gd name="connsiteX14" fmla="*/ 1939408 w 2864872"/>
                <a:gd name="connsiteY14" fmla="*/ 111085 h 1138173"/>
                <a:gd name="connsiteX15" fmla="*/ 1873597 w 2864872"/>
                <a:gd name="connsiteY15" fmla="*/ 42056 h 1138173"/>
                <a:gd name="connsiteX16" fmla="*/ 1865007 w 2864872"/>
                <a:gd name="connsiteY16" fmla="*/ 35306 h 1138173"/>
                <a:gd name="connsiteX17" fmla="*/ 1884234 w 2864872"/>
                <a:gd name="connsiteY17" fmla="*/ 31996 h 1138173"/>
                <a:gd name="connsiteX18" fmla="*/ 2362303 w 2864872"/>
                <a:gd name="connsiteY18" fmla="*/ 661 h 11381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2864872" h="1138173">
                  <a:moveTo>
                    <a:pt x="2362303" y="661"/>
                  </a:moveTo>
                  <a:cubicBezTo>
                    <a:pt x="2641131" y="7657"/>
                    <a:pt x="2829175" y="70150"/>
                    <a:pt x="2860345" y="186480"/>
                  </a:cubicBezTo>
                  <a:cubicBezTo>
                    <a:pt x="2922686" y="419140"/>
                    <a:pt x="2333926" y="779048"/>
                    <a:pt x="1545315" y="990355"/>
                  </a:cubicBezTo>
                  <a:cubicBezTo>
                    <a:pt x="756703" y="1201663"/>
                    <a:pt x="66868" y="1184354"/>
                    <a:pt x="4527" y="951694"/>
                  </a:cubicBezTo>
                  <a:cubicBezTo>
                    <a:pt x="-42228" y="777200"/>
                    <a:pt x="277260" y="531127"/>
                    <a:pt x="772622" y="329852"/>
                  </a:cubicBezTo>
                  <a:lnTo>
                    <a:pt x="803421" y="318500"/>
                  </a:lnTo>
                  <a:lnTo>
                    <a:pt x="778380" y="399171"/>
                  </a:lnTo>
                  <a:lnTo>
                    <a:pt x="768294" y="499222"/>
                  </a:lnTo>
                  <a:lnTo>
                    <a:pt x="706208" y="529677"/>
                  </a:lnTo>
                  <a:cubicBezTo>
                    <a:pt x="544230" y="617298"/>
                    <a:pt x="452480" y="702971"/>
                    <a:pt x="469348" y="765926"/>
                  </a:cubicBezTo>
                  <a:cubicBezTo>
                    <a:pt x="503086" y="891837"/>
                    <a:pt x="958528" y="879202"/>
                    <a:pt x="1486605" y="737704"/>
                  </a:cubicBezTo>
                  <a:cubicBezTo>
                    <a:pt x="2014682" y="596206"/>
                    <a:pt x="2415424" y="379428"/>
                    <a:pt x="2381686" y="253516"/>
                  </a:cubicBezTo>
                  <a:cubicBezTo>
                    <a:pt x="2364817" y="190561"/>
                    <a:pt x="2242522" y="162242"/>
                    <a:pt x="2058435" y="167348"/>
                  </a:cubicBezTo>
                  <a:lnTo>
                    <a:pt x="1983036" y="172450"/>
                  </a:lnTo>
                  <a:lnTo>
                    <a:pt x="1939408" y="111085"/>
                  </a:lnTo>
                  <a:cubicBezTo>
                    <a:pt x="1919142" y="86528"/>
                    <a:pt x="1897143" y="63456"/>
                    <a:pt x="1873597" y="42056"/>
                  </a:cubicBezTo>
                  <a:lnTo>
                    <a:pt x="1865007" y="35306"/>
                  </a:lnTo>
                  <a:lnTo>
                    <a:pt x="1884234" y="31996"/>
                  </a:lnTo>
                  <a:cubicBezTo>
                    <a:pt x="2060779" y="7539"/>
                    <a:pt x="2222890" y="-2837"/>
                    <a:pt x="2362303" y="661"/>
                  </a:cubicBez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8" name="グループ化 37">
            <a:extLst>
              <a:ext uri="{FF2B5EF4-FFF2-40B4-BE49-F238E27FC236}">
                <a16:creationId xmlns:a16="http://schemas.microsoft.com/office/drawing/2014/main" id="{F405044E-7995-4D0C-83BD-EBB8EFFF4AD5}"/>
              </a:ext>
            </a:extLst>
          </p:cNvPr>
          <p:cNvGrpSpPr/>
          <p:nvPr/>
        </p:nvGrpSpPr>
        <p:grpSpPr>
          <a:xfrm>
            <a:off x="392661" y="1267411"/>
            <a:ext cx="1639365" cy="760654"/>
            <a:chOff x="-3011193" y="647700"/>
            <a:chExt cx="2857544" cy="1325880"/>
          </a:xfrm>
        </p:grpSpPr>
        <p:sp>
          <p:nvSpPr>
            <p:cNvPr id="39" name="楕円 38">
              <a:extLst>
                <a:ext uri="{FF2B5EF4-FFF2-40B4-BE49-F238E27FC236}">
                  <a16:creationId xmlns:a16="http://schemas.microsoft.com/office/drawing/2014/main" id="{F08F83A3-C2BA-420F-87DC-838B76F9383E}"/>
                </a:ext>
              </a:extLst>
            </p:cNvPr>
            <p:cNvSpPr/>
            <p:nvPr/>
          </p:nvSpPr>
          <p:spPr>
            <a:xfrm>
              <a:off x="-2249945" y="647700"/>
              <a:ext cx="1325880" cy="1325880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0" name="フリーフォーム: 図形 39">
              <a:extLst>
                <a:ext uri="{FF2B5EF4-FFF2-40B4-BE49-F238E27FC236}">
                  <a16:creationId xmlns:a16="http://schemas.microsoft.com/office/drawing/2014/main" id="{8BA90984-17F6-48C7-AC31-0D832B92CD4B}"/>
                </a:ext>
              </a:extLst>
            </p:cNvPr>
            <p:cNvSpPr/>
            <p:nvPr/>
          </p:nvSpPr>
          <p:spPr>
            <a:xfrm>
              <a:off x="-3011193" y="915322"/>
              <a:ext cx="2857544" cy="848967"/>
            </a:xfrm>
            <a:custGeom>
              <a:avLst/>
              <a:gdLst>
                <a:gd name="connsiteX0" fmla="*/ 2725318 w 2857544"/>
                <a:gd name="connsiteY0" fmla="*/ 472 h 848967"/>
                <a:gd name="connsiteX1" fmla="*/ 2856681 w 2857544"/>
                <a:gd name="connsiteY1" fmla="*/ 41877 h 848967"/>
                <a:gd name="connsiteX2" fmla="*/ 1477972 w 2857544"/>
                <a:gd name="connsiteY2" fmla="*/ 608101 h 848967"/>
                <a:gd name="connsiteX3" fmla="*/ 863 w 2857544"/>
                <a:gd name="connsiteY3" fmla="*/ 807091 h 848967"/>
                <a:gd name="connsiteX4" fmla="*/ 589618 w 2857544"/>
                <a:gd name="connsiteY4" fmla="*/ 486145 h 848967"/>
                <a:gd name="connsiteX5" fmla="*/ 764341 w 2857544"/>
                <a:gd name="connsiteY5" fmla="*/ 426008 h 848967"/>
                <a:gd name="connsiteX6" fmla="*/ 768515 w 2857544"/>
                <a:gd name="connsiteY6" fmla="*/ 467413 h 848967"/>
                <a:gd name="connsiteX7" fmla="*/ 682655 w 2857544"/>
                <a:gd name="connsiteY7" fmla="*/ 494600 h 848967"/>
                <a:gd name="connsiteX8" fmla="*/ 141829 w 2857544"/>
                <a:gd name="connsiteY8" fmla="*/ 733612 h 848967"/>
                <a:gd name="connsiteX9" fmla="*/ 1450223 w 2857544"/>
                <a:gd name="connsiteY9" fmla="*/ 496506 h 848967"/>
                <a:gd name="connsiteX10" fmla="*/ 2701878 w 2857544"/>
                <a:gd name="connsiteY10" fmla="*/ 47648 h 848967"/>
                <a:gd name="connsiteX11" fmla="*/ 2670155 w 2857544"/>
                <a:gd name="connsiteY11" fmla="*/ 33278 h 848967"/>
                <a:gd name="connsiteX12" fmla="*/ 2034384 w 2857544"/>
                <a:gd name="connsiteY12" fmla="*/ 128060 h 848967"/>
                <a:gd name="connsiteX13" fmla="*/ 2030738 w 2857544"/>
                <a:gd name="connsiteY13" fmla="*/ 128887 h 848967"/>
                <a:gd name="connsiteX14" fmla="*/ 2011623 w 2857544"/>
                <a:gd name="connsiteY14" fmla="*/ 91548 h 848967"/>
                <a:gd name="connsiteX15" fmla="*/ 2186332 w 2857544"/>
                <a:gd name="connsiteY15" fmla="*/ 58307 h 848967"/>
                <a:gd name="connsiteX16" fmla="*/ 2725318 w 2857544"/>
                <a:gd name="connsiteY16" fmla="*/ 472 h 8489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857544" h="848967">
                  <a:moveTo>
                    <a:pt x="2725318" y="472"/>
                  </a:moveTo>
                  <a:cubicBezTo>
                    <a:pt x="2803460" y="3078"/>
                    <a:pt x="2849888" y="16525"/>
                    <a:pt x="2856681" y="41877"/>
                  </a:cubicBezTo>
                  <a:cubicBezTo>
                    <a:pt x="2883853" y="143286"/>
                    <a:pt x="2266584" y="396793"/>
                    <a:pt x="1477972" y="608101"/>
                  </a:cubicBezTo>
                  <a:cubicBezTo>
                    <a:pt x="689360" y="819408"/>
                    <a:pt x="28036" y="908500"/>
                    <a:pt x="863" y="807091"/>
                  </a:cubicBezTo>
                  <a:cubicBezTo>
                    <a:pt x="-16119" y="743711"/>
                    <a:pt x="218633" y="620916"/>
                    <a:pt x="589618" y="486145"/>
                  </a:cubicBezTo>
                  <a:lnTo>
                    <a:pt x="764341" y="426008"/>
                  </a:lnTo>
                  <a:lnTo>
                    <a:pt x="768515" y="467413"/>
                  </a:lnTo>
                  <a:lnTo>
                    <a:pt x="682655" y="494600"/>
                  </a:lnTo>
                  <a:cubicBezTo>
                    <a:pt x="347265" y="604861"/>
                    <a:pt x="132036" y="697066"/>
                    <a:pt x="141829" y="733612"/>
                  </a:cubicBezTo>
                  <a:cubicBezTo>
                    <a:pt x="157497" y="792085"/>
                    <a:pt x="743285" y="685930"/>
                    <a:pt x="1450223" y="496506"/>
                  </a:cubicBezTo>
                  <a:cubicBezTo>
                    <a:pt x="2157161" y="307083"/>
                    <a:pt x="2717546" y="106122"/>
                    <a:pt x="2701878" y="47648"/>
                  </a:cubicBezTo>
                  <a:cubicBezTo>
                    <a:pt x="2699920" y="40339"/>
                    <a:pt x="2689052" y="35602"/>
                    <a:pt x="2670155" y="33278"/>
                  </a:cubicBezTo>
                  <a:cubicBezTo>
                    <a:pt x="2587477" y="23114"/>
                    <a:pt x="2351076" y="59143"/>
                    <a:pt x="2034384" y="128060"/>
                  </a:cubicBezTo>
                  <a:lnTo>
                    <a:pt x="2030738" y="128887"/>
                  </a:lnTo>
                  <a:lnTo>
                    <a:pt x="2011623" y="91548"/>
                  </a:lnTo>
                  <a:lnTo>
                    <a:pt x="2186332" y="58307"/>
                  </a:lnTo>
                  <a:cubicBezTo>
                    <a:pt x="2419532" y="17041"/>
                    <a:pt x="2608104" y="-3438"/>
                    <a:pt x="2725318" y="472"/>
                  </a:cubicBez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1" name="グループ化 40">
            <a:extLst>
              <a:ext uri="{FF2B5EF4-FFF2-40B4-BE49-F238E27FC236}">
                <a16:creationId xmlns:a16="http://schemas.microsoft.com/office/drawing/2014/main" id="{D23C5C6B-79FF-41B7-8822-DB50504158CF}"/>
              </a:ext>
            </a:extLst>
          </p:cNvPr>
          <p:cNvGrpSpPr/>
          <p:nvPr/>
        </p:nvGrpSpPr>
        <p:grpSpPr>
          <a:xfrm>
            <a:off x="392484" y="3168741"/>
            <a:ext cx="1639719" cy="760654"/>
            <a:chOff x="-3095320" y="2766060"/>
            <a:chExt cx="2858161" cy="1325880"/>
          </a:xfrm>
        </p:grpSpPr>
        <p:sp>
          <p:nvSpPr>
            <p:cNvPr id="42" name="楕円 41">
              <a:extLst>
                <a:ext uri="{FF2B5EF4-FFF2-40B4-BE49-F238E27FC236}">
                  <a16:creationId xmlns:a16="http://schemas.microsoft.com/office/drawing/2014/main" id="{4C7A3CD7-AFA1-41B1-97BD-05B40AAD005B}"/>
                </a:ext>
              </a:extLst>
            </p:cNvPr>
            <p:cNvSpPr/>
            <p:nvPr/>
          </p:nvSpPr>
          <p:spPr>
            <a:xfrm>
              <a:off x="-2333765" y="2766060"/>
              <a:ext cx="1325880" cy="1325880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3" name="フリーフォーム: 図形 42">
              <a:extLst>
                <a:ext uri="{FF2B5EF4-FFF2-40B4-BE49-F238E27FC236}">
                  <a16:creationId xmlns:a16="http://schemas.microsoft.com/office/drawing/2014/main" id="{0F2DF57C-9D50-4D40-8612-BA3C71F30A0E}"/>
                </a:ext>
              </a:extLst>
            </p:cNvPr>
            <p:cNvSpPr/>
            <p:nvPr/>
          </p:nvSpPr>
          <p:spPr>
            <a:xfrm>
              <a:off x="-3095320" y="3023849"/>
              <a:ext cx="2858161" cy="876875"/>
            </a:xfrm>
            <a:custGeom>
              <a:avLst/>
              <a:gdLst>
                <a:gd name="connsiteX0" fmla="*/ 2691329 w 2858161"/>
                <a:gd name="connsiteY0" fmla="*/ 808 h 876875"/>
                <a:gd name="connsiteX1" fmla="*/ 2856989 w 2858161"/>
                <a:gd name="connsiteY1" fmla="*/ 55831 h 876875"/>
                <a:gd name="connsiteX2" fmla="*/ 1486405 w 2858161"/>
                <a:gd name="connsiteY2" fmla="*/ 652379 h 876875"/>
                <a:gd name="connsiteX3" fmla="*/ 1171 w 2858161"/>
                <a:gd name="connsiteY3" fmla="*/ 821045 h 876875"/>
                <a:gd name="connsiteX4" fmla="*/ 583188 w 2858161"/>
                <a:gd name="connsiteY4" fmla="*/ 474954 h 876875"/>
                <a:gd name="connsiteX5" fmla="*/ 762150 w 2858161"/>
                <a:gd name="connsiteY5" fmla="*/ 411055 h 876875"/>
                <a:gd name="connsiteX6" fmla="*/ 769539 w 2858161"/>
                <a:gd name="connsiteY6" fmla="*/ 484348 h 876875"/>
                <a:gd name="connsiteX7" fmla="*/ 649600 w 2858161"/>
                <a:gd name="connsiteY7" fmla="*/ 527305 h 876875"/>
                <a:gd name="connsiteX8" fmla="*/ 358040 w 2858161"/>
                <a:gd name="connsiteY8" fmla="*/ 685884 h 876875"/>
                <a:gd name="connsiteX9" fmla="*/ 1450606 w 2858161"/>
                <a:gd name="connsiteY9" fmla="*/ 506913 h 876875"/>
                <a:gd name="connsiteX10" fmla="*/ 2486282 w 2858161"/>
                <a:gd name="connsiteY10" fmla="*/ 115624 h 876875"/>
                <a:gd name="connsiteX11" fmla="*/ 2391586 w 2858161"/>
                <a:gd name="connsiteY11" fmla="*/ 96709 h 876875"/>
                <a:gd name="connsiteX12" fmla="*/ 2225194 w 2858161"/>
                <a:gd name="connsiteY12" fmla="*/ 113207 h 876875"/>
                <a:gd name="connsiteX13" fmla="*/ 2034851 w 2858161"/>
                <a:gd name="connsiteY13" fmla="*/ 146155 h 876875"/>
                <a:gd name="connsiteX14" fmla="*/ 2000958 w 2858161"/>
                <a:gd name="connsiteY14" fmla="*/ 79949 h 876875"/>
                <a:gd name="connsiteX15" fmla="*/ 2059300 w 2858161"/>
                <a:gd name="connsiteY15" fmla="*/ 67945 h 876875"/>
                <a:gd name="connsiteX16" fmla="*/ 2581073 w 2858161"/>
                <a:gd name="connsiteY16" fmla="*/ 1558 h 876875"/>
                <a:gd name="connsiteX17" fmla="*/ 2691329 w 2858161"/>
                <a:gd name="connsiteY17" fmla="*/ 808 h 876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858161" h="876875">
                  <a:moveTo>
                    <a:pt x="2691329" y="808"/>
                  </a:moveTo>
                  <a:cubicBezTo>
                    <a:pt x="2789085" y="4688"/>
                    <a:pt x="2848085" y="22600"/>
                    <a:pt x="2856989" y="55831"/>
                  </a:cubicBezTo>
                  <a:cubicBezTo>
                    <a:pt x="2888649" y="173987"/>
                    <a:pt x="2275017" y="441071"/>
                    <a:pt x="1486405" y="652379"/>
                  </a:cubicBezTo>
                  <a:cubicBezTo>
                    <a:pt x="697794" y="863687"/>
                    <a:pt x="32831" y="939201"/>
                    <a:pt x="1171" y="821045"/>
                  </a:cubicBezTo>
                  <a:cubicBezTo>
                    <a:pt x="-18616" y="747197"/>
                    <a:pt x="213664" y="615175"/>
                    <a:pt x="583188" y="474954"/>
                  </a:cubicBezTo>
                  <a:lnTo>
                    <a:pt x="762150" y="411055"/>
                  </a:lnTo>
                  <a:lnTo>
                    <a:pt x="769539" y="484348"/>
                  </a:lnTo>
                  <a:lnTo>
                    <a:pt x="649600" y="527305"/>
                  </a:lnTo>
                  <a:cubicBezTo>
                    <a:pt x="462180" y="598115"/>
                    <a:pt x="350185" y="656569"/>
                    <a:pt x="358040" y="685884"/>
                  </a:cubicBezTo>
                  <a:cubicBezTo>
                    <a:pt x="373750" y="744514"/>
                    <a:pt x="862909" y="664386"/>
                    <a:pt x="1450606" y="506913"/>
                  </a:cubicBezTo>
                  <a:cubicBezTo>
                    <a:pt x="2038303" y="349440"/>
                    <a:pt x="2501992" y="174253"/>
                    <a:pt x="2486282" y="115624"/>
                  </a:cubicBezTo>
                  <a:cubicBezTo>
                    <a:pt x="2482354" y="100967"/>
                    <a:pt x="2448836" y="94982"/>
                    <a:pt x="2391586" y="96709"/>
                  </a:cubicBezTo>
                  <a:cubicBezTo>
                    <a:pt x="2348648" y="98005"/>
                    <a:pt x="2292360" y="103639"/>
                    <a:pt x="2225194" y="113207"/>
                  </a:cubicBezTo>
                  <a:lnTo>
                    <a:pt x="2034851" y="146155"/>
                  </a:lnTo>
                  <a:lnTo>
                    <a:pt x="2000958" y="79949"/>
                  </a:lnTo>
                  <a:lnTo>
                    <a:pt x="2059300" y="67945"/>
                  </a:lnTo>
                  <a:cubicBezTo>
                    <a:pt x="2266037" y="30200"/>
                    <a:pt x="2445146" y="7482"/>
                    <a:pt x="2581073" y="1558"/>
                  </a:cubicBezTo>
                  <a:cubicBezTo>
                    <a:pt x="2621852" y="-220"/>
                    <a:pt x="2658743" y="-485"/>
                    <a:pt x="2691329" y="808"/>
                  </a:cubicBez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4" name="グループ化 43">
            <a:extLst>
              <a:ext uri="{FF2B5EF4-FFF2-40B4-BE49-F238E27FC236}">
                <a16:creationId xmlns:a16="http://schemas.microsoft.com/office/drawing/2014/main" id="{6E16E182-1A41-4682-BECF-760366F52EB4}"/>
              </a:ext>
            </a:extLst>
          </p:cNvPr>
          <p:cNvGrpSpPr/>
          <p:nvPr/>
        </p:nvGrpSpPr>
        <p:grpSpPr>
          <a:xfrm>
            <a:off x="392223" y="5148378"/>
            <a:ext cx="1640241" cy="760653"/>
            <a:chOff x="-3156736" y="5029200"/>
            <a:chExt cx="2859072" cy="1325880"/>
          </a:xfrm>
        </p:grpSpPr>
        <p:sp>
          <p:nvSpPr>
            <p:cNvPr id="45" name="楕円 44">
              <a:extLst>
                <a:ext uri="{FF2B5EF4-FFF2-40B4-BE49-F238E27FC236}">
                  <a16:creationId xmlns:a16="http://schemas.microsoft.com/office/drawing/2014/main" id="{F600C8A7-1035-49FA-A91D-139CAA32CB6B}"/>
                </a:ext>
              </a:extLst>
            </p:cNvPr>
            <p:cNvSpPr/>
            <p:nvPr/>
          </p:nvSpPr>
          <p:spPr>
            <a:xfrm>
              <a:off x="-2394725" y="5029200"/>
              <a:ext cx="1325880" cy="1325880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6" name="フリーフォーム: 図形 45">
              <a:extLst>
                <a:ext uri="{FF2B5EF4-FFF2-40B4-BE49-F238E27FC236}">
                  <a16:creationId xmlns:a16="http://schemas.microsoft.com/office/drawing/2014/main" id="{188238C4-AF8B-4A6D-932C-1DF776B608C2}"/>
                </a:ext>
              </a:extLst>
            </p:cNvPr>
            <p:cNvSpPr/>
            <p:nvPr/>
          </p:nvSpPr>
          <p:spPr>
            <a:xfrm>
              <a:off x="-3156736" y="5304439"/>
              <a:ext cx="2859072" cy="916605"/>
            </a:xfrm>
            <a:custGeom>
              <a:avLst/>
              <a:gdLst>
                <a:gd name="connsiteX0" fmla="*/ 2575797 w 2859072"/>
                <a:gd name="connsiteY0" fmla="*/ 29 h 916605"/>
                <a:gd name="connsiteX1" fmla="*/ 2857445 w 2859072"/>
                <a:gd name="connsiteY1" fmla="*/ 75695 h 916605"/>
                <a:gd name="connsiteX2" fmla="*/ 1497114 w 2859072"/>
                <a:gd name="connsiteY2" fmla="*/ 710507 h 916605"/>
                <a:gd name="connsiteX3" fmla="*/ 1627 w 2859072"/>
                <a:gd name="connsiteY3" fmla="*/ 840910 h 916605"/>
                <a:gd name="connsiteX4" fmla="*/ 575142 w 2859072"/>
                <a:gd name="connsiteY4" fmla="*/ 463090 h 916605"/>
                <a:gd name="connsiteX5" fmla="*/ 762555 w 2859072"/>
                <a:gd name="connsiteY5" fmla="*/ 393108 h 916605"/>
                <a:gd name="connsiteX6" fmla="*/ 773441 w 2859072"/>
                <a:gd name="connsiteY6" fmla="*/ 501086 h 916605"/>
                <a:gd name="connsiteX7" fmla="*/ 727677 w 2859072"/>
                <a:gd name="connsiteY7" fmla="*/ 517655 h 916605"/>
                <a:gd name="connsiteX8" fmla="*/ 466448 w 2859072"/>
                <a:gd name="connsiteY8" fmla="*/ 662957 h 916605"/>
                <a:gd name="connsiteX9" fmla="*/ 1449242 w 2859072"/>
                <a:gd name="connsiteY9" fmla="*/ 506118 h 916605"/>
                <a:gd name="connsiteX10" fmla="*/ 2378786 w 2859072"/>
                <a:gd name="connsiteY10" fmla="*/ 150547 h 916605"/>
                <a:gd name="connsiteX11" fmla="*/ 2293282 w 2859072"/>
                <a:gd name="connsiteY11" fmla="*/ 132003 h 916605"/>
                <a:gd name="connsiteX12" fmla="*/ 2143507 w 2859072"/>
                <a:gd name="connsiteY12" fmla="*/ 145847 h 916605"/>
                <a:gd name="connsiteX13" fmla="*/ 2045945 w 2859072"/>
                <a:gd name="connsiteY13" fmla="*/ 162358 h 916605"/>
                <a:gd name="connsiteX14" fmla="*/ 2035793 w 2859072"/>
                <a:gd name="connsiteY14" fmla="*/ 129655 h 916605"/>
                <a:gd name="connsiteX15" fmla="*/ 2002008 w 2859072"/>
                <a:gd name="connsiteY15" fmla="*/ 63659 h 916605"/>
                <a:gd name="connsiteX16" fmla="*/ 2050740 w 2859072"/>
                <a:gd name="connsiteY16" fmla="*/ 54165 h 916605"/>
                <a:gd name="connsiteX17" fmla="*/ 2575797 w 2859072"/>
                <a:gd name="connsiteY17" fmla="*/ 29 h 9166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859072" h="916605">
                  <a:moveTo>
                    <a:pt x="2575797" y="29"/>
                  </a:moveTo>
                  <a:cubicBezTo>
                    <a:pt x="2740545" y="-973"/>
                    <a:pt x="2843449" y="23462"/>
                    <a:pt x="2857445" y="75695"/>
                  </a:cubicBezTo>
                  <a:cubicBezTo>
                    <a:pt x="2894767" y="214984"/>
                    <a:pt x="2285726" y="499199"/>
                    <a:pt x="1497114" y="710507"/>
                  </a:cubicBezTo>
                  <a:cubicBezTo>
                    <a:pt x="708502" y="921815"/>
                    <a:pt x="38949" y="980198"/>
                    <a:pt x="1627" y="840910"/>
                  </a:cubicBezTo>
                  <a:cubicBezTo>
                    <a:pt x="-21699" y="753855"/>
                    <a:pt x="207460" y="610187"/>
                    <a:pt x="575142" y="463090"/>
                  </a:cubicBezTo>
                  <a:lnTo>
                    <a:pt x="762555" y="393108"/>
                  </a:lnTo>
                  <a:lnTo>
                    <a:pt x="773441" y="501086"/>
                  </a:lnTo>
                  <a:lnTo>
                    <a:pt x="727677" y="517655"/>
                  </a:lnTo>
                  <a:cubicBezTo>
                    <a:pt x="559462" y="581999"/>
                    <a:pt x="459095" y="635518"/>
                    <a:pt x="466448" y="662957"/>
                  </a:cubicBezTo>
                  <a:cubicBezTo>
                    <a:pt x="481152" y="717835"/>
                    <a:pt x="921164" y="647616"/>
                    <a:pt x="1449242" y="506118"/>
                  </a:cubicBezTo>
                  <a:cubicBezTo>
                    <a:pt x="1977319" y="364620"/>
                    <a:pt x="2393490" y="205425"/>
                    <a:pt x="2378786" y="150547"/>
                  </a:cubicBezTo>
                  <a:cubicBezTo>
                    <a:pt x="2375110" y="136828"/>
                    <a:pt x="2344852" y="130926"/>
                    <a:pt x="2293282" y="132003"/>
                  </a:cubicBezTo>
                  <a:cubicBezTo>
                    <a:pt x="2254604" y="132811"/>
                    <a:pt x="2203938" y="137543"/>
                    <a:pt x="2143507" y="145847"/>
                  </a:cubicBezTo>
                  <a:lnTo>
                    <a:pt x="2045945" y="162358"/>
                  </a:lnTo>
                  <a:lnTo>
                    <a:pt x="2035793" y="129655"/>
                  </a:lnTo>
                  <a:lnTo>
                    <a:pt x="2002008" y="63659"/>
                  </a:lnTo>
                  <a:lnTo>
                    <a:pt x="2050740" y="54165"/>
                  </a:lnTo>
                  <a:cubicBezTo>
                    <a:pt x="2258267" y="19364"/>
                    <a:pt x="2438506" y="865"/>
                    <a:pt x="2575797" y="29"/>
                  </a:cubicBez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78801733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30</TotalTime>
  <Words>0</Words>
  <Application>Microsoft Office PowerPoint</Application>
  <PresentationFormat>A4 210 x 297 mm</PresentationFormat>
  <Paragraphs>0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7" baseType="lpstr">
      <vt:lpstr>Arial</vt:lpstr>
      <vt:lpstr>Calibri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pptxd02_惑星型図形</dc:title>
  <dc:subject>pptxd02_惑星型図形</dc:subject>
  <dc:creator>でじけろお</dc:creator>
  <cp:revision>1</cp:revision>
  <dcterms:created xsi:type="dcterms:W3CDTF">2018-05-20T00:31:01Z</dcterms:created>
  <dcterms:modified xsi:type="dcterms:W3CDTF">2020-02-10T03:03:22Z</dcterms:modified>
  <cp:version>1</cp:version>
</cp:coreProperties>
</file>